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2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3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5" r:id="rId4"/>
    <p:sldMasterId id="2147484020" r:id="rId5"/>
    <p:sldMasterId id="2147484075" r:id="rId6"/>
    <p:sldMasterId id="2147484090" r:id="rId7"/>
  </p:sldMasterIdLst>
  <p:notesMasterIdLst>
    <p:notesMasterId r:id="rId36"/>
  </p:notesMasterIdLst>
  <p:handoutMasterIdLst>
    <p:handoutMasterId r:id="rId37"/>
  </p:handoutMasterIdLst>
  <p:sldIdLst>
    <p:sldId id="1475" r:id="rId8"/>
    <p:sldId id="1488" r:id="rId9"/>
    <p:sldId id="1486" r:id="rId10"/>
    <p:sldId id="1542" r:id="rId11"/>
    <p:sldId id="1541" r:id="rId12"/>
    <p:sldId id="1505" r:id="rId13"/>
    <p:sldId id="1490" r:id="rId14"/>
    <p:sldId id="1491" r:id="rId15"/>
    <p:sldId id="1497" r:id="rId16"/>
    <p:sldId id="1498" r:id="rId17"/>
    <p:sldId id="1499" r:id="rId18"/>
    <p:sldId id="1501" r:id="rId19"/>
    <p:sldId id="1504" r:id="rId20"/>
    <p:sldId id="1527" r:id="rId21"/>
    <p:sldId id="1540" r:id="rId22"/>
    <p:sldId id="1532" r:id="rId23"/>
    <p:sldId id="501" r:id="rId24"/>
    <p:sldId id="519" r:id="rId25"/>
    <p:sldId id="1529" r:id="rId26"/>
    <p:sldId id="3083" r:id="rId27"/>
    <p:sldId id="1544" r:id="rId28"/>
    <p:sldId id="3079" r:id="rId29"/>
    <p:sldId id="1530" r:id="rId30"/>
    <p:sldId id="1549" r:id="rId31"/>
    <p:sldId id="1550" r:id="rId32"/>
    <p:sldId id="3080" r:id="rId33"/>
    <p:sldId id="1533" r:id="rId34"/>
    <p:sldId id="3082" r:id="rId35"/>
  </p:sldIdLst>
  <p:sldSz cx="12192000" cy="6858000"/>
  <p:notesSz cx="6858000" cy="26003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berto Iniesta Alvarez" initials="AIA" lastIdx="18" clrIdx="0"/>
  <p:cmAuthor id="2" name="Ben Austen" initials="BA" lastIdx="13" clrIdx="1"/>
  <p:cmAuthor id="3" name="Sarah Gaffney" initials="SG" lastIdx="6" clrIdx="2"/>
  <p:cmAuthor id="4" name="Bec Penn" initials="BP" lastIdx="2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53878"/>
    <a:srgbClr val="3CE580"/>
    <a:srgbClr val="F0F0F0"/>
    <a:srgbClr val="E6E6E6"/>
    <a:srgbClr val="0000FF"/>
    <a:srgbClr val="A4C431"/>
    <a:srgbClr val="DDDDDD"/>
    <a:srgbClr val="F3F3F1"/>
    <a:srgbClr val="373331"/>
    <a:srgbClr val="F2B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94DC60-B3EF-48D7-9C8B-3E89C899C80D}" vWet="1" dt="2022-01-24T12:14:48.147"/>
    <p1510:client id="{7528DE21-C36B-964A-9D11-466E560BDD41}" v="4" dt="2022-01-13T11:01:14.664"/>
    <p1510:client id="{B977497C-6E04-97BB-B097-3DC52352AA1D}" v="76" dt="2022-01-24T12:49:04.2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microsoft.com/office/2016/11/relationships/changesInfo" Target="changesInfos/changesInfo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 Doherty" userId="0b8d01ef-0c1f-436c-8b41-90ef14d1c9e4" providerId="ADAL" clId="{82C0B041-3668-4424-9279-9E03ED4C5EB9}"/>
    <pc:docChg chg="delSld modSld">
      <pc:chgData name="Fern Doherty" userId="0b8d01ef-0c1f-436c-8b41-90ef14d1c9e4" providerId="ADAL" clId="{82C0B041-3668-4424-9279-9E03ED4C5EB9}" dt="2020-05-14T19:37:07.057" v="65" actId="1038"/>
      <pc:docMkLst>
        <pc:docMk/>
      </pc:docMkLst>
      <pc:sldChg chg="modSp mod">
        <pc:chgData name="Fern Doherty" userId="0b8d01ef-0c1f-436c-8b41-90ef14d1c9e4" providerId="ADAL" clId="{82C0B041-3668-4424-9279-9E03ED4C5EB9}" dt="2020-05-14T19:35:32.145" v="4" actId="20577"/>
        <pc:sldMkLst>
          <pc:docMk/>
          <pc:sldMk cId="3536510180" sldId="1497"/>
        </pc:sldMkLst>
        <pc:spChg chg="mod">
          <ac:chgData name="Fern Doherty" userId="0b8d01ef-0c1f-436c-8b41-90ef14d1c9e4" providerId="ADAL" clId="{82C0B041-3668-4424-9279-9E03ED4C5EB9}" dt="2020-05-14T19:35:32.145" v="4" actId="20577"/>
          <ac:spMkLst>
            <pc:docMk/>
            <pc:sldMk cId="3536510180" sldId="1497"/>
            <ac:spMk id="3" creationId="{6F588DF3-3AE0-4CEC-ACDD-35E450635A41}"/>
          </ac:spMkLst>
        </pc:spChg>
      </pc:sldChg>
      <pc:sldChg chg="modSp mod">
        <pc:chgData name="Fern Doherty" userId="0b8d01ef-0c1f-436c-8b41-90ef14d1c9e4" providerId="ADAL" clId="{82C0B041-3668-4424-9279-9E03ED4C5EB9}" dt="2020-05-14T19:36:41.244" v="46" actId="20577"/>
        <pc:sldMkLst>
          <pc:docMk/>
          <pc:sldMk cId="350086379" sldId="1499"/>
        </pc:sldMkLst>
        <pc:spChg chg="mod">
          <ac:chgData name="Fern Doherty" userId="0b8d01ef-0c1f-436c-8b41-90ef14d1c9e4" providerId="ADAL" clId="{82C0B041-3668-4424-9279-9E03ED4C5EB9}" dt="2020-05-14T19:36:41.244" v="46" actId="20577"/>
          <ac:spMkLst>
            <pc:docMk/>
            <pc:sldMk cId="350086379" sldId="1499"/>
            <ac:spMk id="3" creationId="{6F588DF3-3AE0-4CEC-ACDD-35E450635A41}"/>
          </ac:spMkLst>
        </pc:spChg>
      </pc:sldChg>
      <pc:sldChg chg="modSp mod">
        <pc:chgData name="Fern Doherty" userId="0b8d01ef-0c1f-436c-8b41-90ef14d1c9e4" providerId="ADAL" clId="{82C0B041-3668-4424-9279-9E03ED4C5EB9}" dt="2020-05-14T19:37:07.057" v="65" actId="1038"/>
        <pc:sldMkLst>
          <pc:docMk/>
          <pc:sldMk cId="3149562486" sldId="1501"/>
        </pc:sldMkLst>
        <pc:spChg chg="mod">
          <ac:chgData name="Fern Doherty" userId="0b8d01ef-0c1f-436c-8b41-90ef14d1c9e4" providerId="ADAL" clId="{82C0B041-3668-4424-9279-9E03ED4C5EB9}" dt="2020-05-14T19:37:00.356" v="47" actId="20577"/>
          <ac:spMkLst>
            <pc:docMk/>
            <pc:sldMk cId="3149562486" sldId="1501"/>
            <ac:spMk id="3" creationId="{6F588DF3-3AE0-4CEC-ACDD-35E450635A41}"/>
          </ac:spMkLst>
        </pc:spChg>
        <pc:spChg chg="mod">
          <ac:chgData name="Fern Doherty" userId="0b8d01ef-0c1f-436c-8b41-90ef14d1c9e4" providerId="ADAL" clId="{82C0B041-3668-4424-9279-9E03ED4C5EB9}" dt="2020-05-14T19:37:07.057" v="65" actId="1038"/>
          <ac:spMkLst>
            <pc:docMk/>
            <pc:sldMk cId="3149562486" sldId="1501"/>
            <ac:spMk id="14" creationId="{8170C4D5-9243-4329-8E93-DF457054C7FF}"/>
          </ac:spMkLst>
        </pc:spChg>
      </pc:sldChg>
      <pc:sldChg chg="del">
        <pc:chgData name="Fern Doherty" userId="0b8d01ef-0c1f-436c-8b41-90ef14d1c9e4" providerId="ADAL" clId="{82C0B041-3668-4424-9279-9E03ED4C5EB9}" dt="2020-05-14T19:34:13.933" v="0" actId="47"/>
        <pc:sldMkLst>
          <pc:docMk/>
          <pc:sldMk cId="1074861466" sldId="1526"/>
        </pc:sldMkLst>
      </pc:sldChg>
    </pc:docChg>
  </pc:docChgLst>
  <pc:docChgLst>
    <pc:chgData name="Aneta Wolanska" userId="7bd08e79-952c-46ff-ab15-5f68659defd9" providerId="ADAL" clId="{6F9A9E17-5F6F-134A-9AB8-DA139B0C9A30}"/>
    <pc:docChg chg="custSel modSld">
      <pc:chgData name="Aneta Wolanska" userId="7bd08e79-952c-46ff-ab15-5f68659defd9" providerId="ADAL" clId="{6F9A9E17-5F6F-134A-9AB8-DA139B0C9A30}" dt="2021-10-29T12:54:00.739" v="13" actId="14100"/>
      <pc:docMkLst>
        <pc:docMk/>
      </pc:docMkLst>
      <pc:sldChg chg="addSp delSp modSp mod">
        <pc:chgData name="Aneta Wolanska" userId="7bd08e79-952c-46ff-ab15-5f68659defd9" providerId="ADAL" clId="{6F9A9E17-5F6F-134A-9AB8-DA139B0C9A30}" dt="2021-10-29T12:49:40.678" v="1"/>
        <pc:sldMkLst>
          <pc:docMk/>
          <pc:sldMk cId="2621219533" sldId="519"/>
        </pc:sldMkLst>
        <pc:picChg chg="del">
          <ac:chgData name="Aneta Wolanska" userId="7bd08e79-952c-46ff-ab15-5f68659defd9" providerId="ADAL" clId="{6F9A9E17-5F6F-134A-9AB8-DA139B0C9A30}" dt="2021-10-29T12:49:40.066" v="0" actId="478"/>
          <ac:picMkLst>
            <pc:docMk/>
            <pc:sldMk cId="2621219533" sldId="519"/>
            <ac:picMk id="2" creationId="{3BE76B78-B4DC-49DC-869D-C20561C0F55C}"/>
          </ac:picMkLst>
        </pc:picChg>
        <pc:picChg chg="add mod">
          <ac:chgData name="Aneta Wolanska" userId="7bd08e79-952c-46ff-ab15-5f68659defd9" providerId="ADAL" clId="{6F9A9E17-5F6F-134A-9AB8-DA139B0C9A30}" dt="2021-10-29T12:49:40.678" v="1"/>
          <ac:picMkLst>
            <pc:docMk/>
            <pc:sldMk cId="2621219533" sldId="519"/>
            <ac:picMk id="7" creationId="{C6501EBD-A1F9-B140-B955-41DD0ECE6774}"/>
          </ac:picMkLst>
        </pc:picChg>
      </pc:sldChg>
      <pc:sldChg chg="addSp modSp">
        <pc:chgData name="Aneta Wolanska" userId="7bd08e79-952c-46ff-ab15-5f68659defd9" providerId="ADAL" clId="{6F9A9E17-5F6F-134A-9AB8-DA139B0C9A30}" dt="2021-10-29T12:53:14.163" v="4"/>
        <pc:sldMkLst>
          <pc:docMk/>
          <pc:sldMk cId="1986539799" sldId="524"/>
        </pc:sldMkLst>
        <pc:grpChg chg="add mod">
          <ac:chgData name="Aneta Wolanska" userId="7bd08e79-952c-46ff-ab15-5f68659defd9" providerId="ADAL" clId="{6F9A9E17-5F6F-134A-9AB8-DA139B0C9A30}" dt="2021-10-29T12:53:14.163" v="4"/>
          <ac:grpSpMkLst>
            <pc:docMk/>
            <pc:sldMk cId="1986539799" sldId="524"/>
            <ac:grpSpMk id="7" creationId="{962168B2-560D-F24F-A915-A49E9731A18C}"/>
          </ac:grpSpMkLst>
        </pc:grpChg>
        <pc:picChg chg="mod">
          <ac:chgData name="Aneta Wolanska" userId="7bd08e79-952c-46ff-ab15-5f68659defd9" providerId="ADAL" clId="{6F9A9E17-5F6F-134A-9AB8-DA139B0C9A30}" dt="2021-10-29T12:53:14.163" v="4"/>
          <ac:picMkLst>
            <pc:docMk/>
            <pc:sldMk cId="1986539799" sldId="524"/>
            <ac:picMk id="8" creationId="{62D88F78-288D-2944-94A3-AFA339D6AC85}"/>
          </ac:picMkLst>
        </pc:picChg>
        <pc:picChg chg="mod">
          <ac:chgData name="Aneta Wolanska" userId="7bd08e79-952c-46ff-ab15-5f68659defd9" providerId="ADAL" clId="{6F9A9E17-5F6F-134A-9AB8-DA139B0C9A30}" dt="2021-10-29T12:53:14.163" v="4"/>
          <ac:picMkLst>
            <pc:docMk/>
            <pc:sldMk cId="1986539799" sldId="524"/>
            <ac:picMk id="9" creationId="{7C9E88A7-E8CE-2D4F-92AA-4C7673B921C0}"/>
          </ac:picMkLst>
        </pc:picChg>
        <pc:picChg chg="mod">
          <ac:chgData name="Aneta Wolanska" userId="7bd08e79-952c-46ff-ab15-5f68659defd9" providerId="ADAL" clId="{6F9A9E17-5F6F-134A-9AB8-DA139B0C9A30}" dt="2021-10-29T12:53:14.163" v="4"/>
          <ac:picMkLst>
            <pc:docMk/>
            <pc:sldMk cId="1986539799" sldId="524"/>
            <ac:picMk id="10" creationId="{40E2258A-A788-2649-838B-1B1528F01DC1}"/>
          </ac:picMkLst>
        </pc:picChg>
      </pc:sldChg>
      <pc:sldChg chg="addSp delSp modSp">
        <pc:chgData name="Aneta Wolanska" userId="7bd08e79-952c-46ff-ab15-5f68659defd9" providerId="ADAL" clId="{6F9A9E17-5F6F-134A-9AB8-DA139B0C9A30}" dt="2021-10-29T12:49:57.458" v="3"/>
        <pc:sldMkLst>
          <pc:docMk/>
          <pc:sldMk cId="507028344" sldId="1529"/>
        </pc:sldMkLst>
        <pc:picChg chg="add mod">
          <ac:chgData name="Aneta Wolanska" userId="7bd08e79-952c-46ff-ab15-5f68659defd9" providerId="ADAL" clId="{6F9A9E17-5F6F-134A-9AB8-DA139B0C9A30}" dt="2021-10-29T12:49:57.458" v="3"/>
          <ac:picMkLst>
            <pc:docMk/>
            <pc:sldMk cId="507028344" sldId="1529"/>
            <ac:picMk id="7" creationId="{6D4AD512-22F7-C540-BEF1-41581A3F3A9D}"/>
          </ac:picMkLst>
        </pc:picChg>
        <pc:picChg chg="del">
          <ac:chgData name="Aneta Wolanska" userId="7bd08e79-952c-46ff-ab15-5f68659defd9" providerId="ADAL" clId="{6F9A9E17-5F6F-134A-9AB8-DA139B0C9A30}" dt="2021-10-29T12:49:56.881" v="2" actId="478"/>
          <ac:picMkLst>
            <pc:docMk/>
            <pc:sldMk cId="507028344" sldId="1529"/>
            <ac:picMk id="1026" creationId="{00000000-0000-0000-0000-000000000000}"/>
          </ac:picMkLst>
        </pc:picChg>
      </pc:sldChg>
      <pc:sldChg chg="addSp delSp modSp mod">
        <pc:chgData name="Aneta Wolanska" userId="7bd08e79-952c-46ff-ab15-5f68659defd9" providerId="ADAL" clId="{6F9A9E17-5F6F-134A-9AB8-DA139B0C9A30}" dt="2021-10-29T12:53:44.192" v="6" actId="21"/>
        <pc:sldMkLst>
          <pc:docMk/>
          <pc:sldMk cId="4010268098" sldId="1530"/>
        </pc:sldMkLst>
        <pc:picChg chg="add del mod">
          <ac:chgData name="Aneta Wolanska" userId="7bd08e79-952c-46ff-ab15-5f68659defd9" providerId="ADAL" clId="{6F9A9E17-5F6F-134A-9AB8-DA139B0C9A30}" dt="2021-10-29T12:53:44.192" v="6" actId="21"/>
          <ac:picMkLst>
            <pc:docMk/>
            <pc:sldMk cId="4010268098" sldId="1530"/>
            <ac:picMk id="8" creationId="{CEBCC729-6F15-244E-92AB-F106CB0D793F}"/>
          </ac:picMkLst>
        </pc:picChg>
        <pc:picChg chg="add mod">
          <ac:chgData name="Aneta Wolanska" userId="7bd08e79-952c-46ff-ab15-5f68659defd9" providerId="ADAL" clId="{6F9A9E17-5F6F-134A-9AB8-DA139B0C9A30}" dt="2021-10-29T12:53:38.566" v="5"/>
          <ac:picMkLst>
            <pc:docMk/>
            <pc:sldMk cId="4010268098" sldId="1530"/>
            <ac:picMk id="9" creationId="{FADC6160-888B-B34E-9FB1-CF64898808FD}"/>
          </ac:picMkLst>
        </pc:picChg>
      </pc:sldChg>
      <pc:sldChg chg="addSp delSp modSp mod">
        <pc:chgData name="Aneta Wolanska" userId="7bd08e79-952c-46ff-ab15-5f68659defd9" providerId="ADAL" clId="{6F9A9E17-5F6F-134A-9AB8-DA139B0C9A30}" dt="2021-10-29T12:53:51.914" v="10" actId="14100"/>
        <pc:sldMkLst>
          <pc:docMk/>
          <pc:sldMk cId="533869581" sldId="1549"/>
        </pc:sldMkLst>
        <pc:picChg chg="add mod">
          <ac:chgData name="Aneta Wolanska" userId="7bd08e79-952c-46ff-ab15-5f68659defd9" providerId="ADAL" clId="{6F9A9E17-5F6F-134A-9AB8-DA139B0C9A30}" dt="2021-10-29T12:53:51.914" v="10" actId="14100"/>
          <ac:picMkLst>
            <pc:docMk/>
            <pc:sldMk cId="533869581" sldId="1549"/>
            <ac:picMk id="8" creationId="{7DE42028-DCE6-9B49-B835-5B428D6AB70A}"/>
          </ac:picMkLst>
        </pc:picChg>
        <pc:picChg chg="del">
          <ac:chgData name="Aneta Wolanska" userId="7bd08e79-952c-46ff-ab15-5f68659defd9" providerId="ADAL" clId="{6F9A9E17-5F6F-134A-9AB8-DA139B0C9A30}" dt="2021-10-29T12:53:48.162" v="7" actId="478"/>
          <ac:picMkLst>
            <pc:docMk/>
            <pc:sldMk cId="533869581" sldId="1549"/>
            <ac:picMk id="1026" creationId="{00000000-0000-0000-0000-000000000000}"/>
          </ac:picMkLst>
        </pc:picChg>
      </pc:sldChg>
      <pc:sldChg chg="addSp delSp modSp mod">
        <pc:chgData name="Aneta Wolanska" userId="7bd08e79-952c-46ff-ab15-5f68659defd9" providerId="ADAL" clId="{6F9A9E17-5F6F-134A-9AB8-DA139B0C9A30}" dt="2021-10-29T12:54:00.739" v="13" actId="14100"/>
        <pc:sldMkLst>
          <pc:docMk/>
          <pc:sldMk cId="4287110050" sldId="1550"/>
        </pc:sldMkLst>
        <pc:picChg chg="add mod">
          <ac:chgData name="Aneta Wolanska" userId="7bd08e79-952c-46ff-ab15-5f68659defd9" providerId="ADAL" clId="{6F9A9E17-5F6F-134A-9AB8-DA139B0C9A30}" dt="2021-10-29T12:54:00.739" v="13" actId="14100"/>
          <ac:picMkLst>
            <pc:docMk/>
            <pc:sldMk cId="4287110050" sldId="1550"/>
            <ac:picMk id="8" creationId="{3069289F-588A-964E-B871-3E69A25764BE}"/>
          </ac:picMkLst>
        </pc:picChg>
        <pc:picChg chg="del">
          <ac:chgData name="Aneta Wolanska" userId="7bd08e79-952c-46ff-ab15-5f68659defd9" providerId="ADAL" clId="{6F9A9E17-5F6F-134A-9AB8-DA139B0C9A30}" dt="2021-10-29T12:53:57.982" v="11" actId="478"/>
          <ac:picMkLst>
            <pc:docMk/>
            <pc:sldMk cId="4287110050" sldId="1550"/>
            <ac:picMk id="1026" creationId="{00000000-0000-0000-0000-000000000000}"/>
          </ac:picMkLst>
        </pc:picChg>
      </pc:sldChg>
    </pc:docChg>
  </pc:docChgLst>
  <pc:docChgLst>
    <pc:chgData name="Sinead Owens" userId="b8df5434-0043-4e07-b234-15d062a14ba4" providerId="ADAL" clId="{92D82611-FF2A-4113-9CF3-C5D0C6154059}"/>
    <pc:docChg chg="custSel modSld">
      <pc:chgData name="Sinead Owens" userId="b8df5434-0043-4e07-b234-15d062a14ba4" providerId="ADAL" clId="{92D82611-FF2A-4113-9CF3-C5D0C6154059}" dt="2021-11-03T14:22:59.730" v="43" actId="20577"/>
      <pc:docMkLst>
        <pc:docMk/>
      </pc:docMkLst>
      <pc:sldChg chg="modSp mod">
        <pc:chgData name="Sinead Owens" userId="b8df5434-0043-4e07-b234-15d062a14ba4" providerId="ADAL" clId="{92D82611-FF2A-4113-9CF3-C5D0C6154059}" dt="2021-11-03T14:21:03.051" v="41" actId="20577"/>
        <pc:sldMkLst>
          <pc:docMk/>
          <pc:sldMk cId="1986539799" sldId="524"/>
        </pc:sldMkLst>
        <pc:spChg chg="mod">
          <ac:chgData name="Sinead Owens" userId="b8df5434-0043-4e07-b234-15d062a14ba4" providerId="ADAL" clId="{92D82611-FF2A-4113-9CF3-C5D0C6154059}" dt="2021-11-03T14:21:03.051" v="41" actId="20577"/>
          <ac:spMkLst>
            <pc:docMk/>
            <pc:sldMk cId="1986539799" sldId="524"/>
            <ac:spMk id="3" creationId="{CE92130E-FF67-4E1A-95E2-C8804C756DAF}"/>
          </ac:spMkLst>
        </pc:spChg>
      </pc:sldChg>
      <pc:sldChg chg="modSp mod">
        <pc:chgData name="Sinead Owens" userId="b8df5434-0043-4e07-b234-15d062a14ba4" providerId="ADAL" clId="{92D82611-FF2A-4113-9CF3-C5D0C6154059}" dt="2021-11-03T14:12:32.005" v="1" actId="1076"/>
        <pc:sldMkLst>
          <pc:docMk/>
          <pc:sldMk cId="1199390186" sldId="1475"/>
        </pc:sldMkLst>
        <pc:spChg chg="mod">
          <ac:chgData name="Sinead Owens" userId="b8df5434-0043-4e07-b234-15d062a14ba4" providerId="ADAL" clId="{92D82611-FF2A-4113-9CF3-C5D0C6154059}" dt="2021-11-03T14:12:32.005" v="1" actId="1076"/>
          <ac:spMkLst>
            <pc:docMk/>
            <pc:sldMk cId="1199390186" sldId="1475"/>
            <ac:spMk id="2" creationId="{1934E5F3-B85F-47DD-A1D3-C5593EDD5D27}"/>
          </ac:spMkLst>
        </pc:spChg>
      </pc:sldChg>
      <pc:sldChg chg="modSp mod">
        <pc:chgData name="Sinead Owens" userId="b8df5434-0043-4e07-b234-15d062a14ba4" providerId="ADAL" clId="{92D82611-FF2A-4113-9CF3-C5D0C6154059}" dt="2021-11-03T14:14:47.238" v="32" actId="20577"/>
        <pc:sldMkLst>
          <pc:docMk/>
          <pc:sldMk cId="3485773582" sldId="1486"/>
        </pc:sldMkLst>
        <pc:spChg chg="mod">
          <ac:chgData name="Sinead Owens" userId="b8df5434-0043-4e07-b234-15d062a14ba4" providerId="ADAL" clId="{92D82611-FF2A-4113-9CF3-C5D0C6154059}" dt="2021-11-03T14:14:47.238" v="32" actId="20577"/>
          <ac:spMkLst>
            <pc:docMk/>
            <pc:sldMk cId="3485773582" sldId="1486"/>
            <ac:spMk id="3" creationId="{6F588DF3-3AE0-4CEC-ACDD-35E450635A41}"/>
          </ac:spMkLst>
        </pc:spChg>
      </pc:sldChg>
      <pc:sldChg chg="modNotesTx">
        <pc:chgData name="Sinead Owens" userId="b8df5434-0043-4e07-b234-15d062a14ba4" providerId="ADAL" clId="{92D82611-FF2A-4113-9CF3-C5D0C6154059}" dt="2021-11-03T14:13:50.707" v="16" actId="20577"/>
        <pc:sldMkLst>
          <pc:docMk/>
          <pc:sldMk cId="1439100264" sldId="1488"/>
        </pc:sldMkLst>
      </pc:sldChg>
      <pc:sldChg chg="modSp mod">
        <pc:chgData name="Sinead Owens" userId="b8df5434-0043-4e07-b234-15d062a14ba4" providerId="ADAL" clId="{92D82611-FF2A-4113-9CF3-C5D0C6154059}" dt="2021-11-03T14:17:03.102" v="33" actId="113"/>
        <pc:sldMkLst>
          <pc:docMk/>
          <pc:sldMk cId="242127007" sldId="1491"/>
        </pc:sldMkLst>
        <pc:spChg chg="mod">
          <ac:chgData name="Sinead Owens" userId="b8df5434-0043-4e07-b234-15d062a14ba4" providerId="ADAL" clId="{92D82611-FF2A-4113-9CF3-C5D0C6154059}" dt="2021-11-03T14:17:03.102" v="33" actId="113"/>
          <ac:spMkLst>
            <pc:docMk/>
            <pc:sldMk cId="242127007" sldId="1491"/>
            <ac:spMk id="3" creationId="{AA42605C-5FD6-46CA-8303-1F4CA203FEA3}"/>
          </ac:spMkLst>
        </pc:spChg>
      </pc:sldChg>
      <pc:sldChg chg="modSp mod">
        <pc:chgData name="Sinead Owens" userId="b8df5434-0043-4e07-b234-15d062a14ba4" providerId="ADAL" clId="{92D82611-FF2A-4113-9CF3-C5D0C6154059}" dt="2021-11-03T14:18:20.761" v="39" actId="20577"/>
        <pc:sldMkLst>
          <pc:docMk/>
          <pc:sldMk cId="350086379" sldId="1499"/>
        </pc:sldMkLst>
        <pc:spChg chg="mod">
          <ac:chgData name="Sinead Owens" userId="b8df5434-0043-4e07-b234-15d062a14ba4" providerId="ADAL" clId="{92D82611-FF2A-4113-9CF3-C5D0C6154059}" dt="2021-11-03T14:18:20.761" v="39" actId="20577"/>
          <ac:spMkLst>
            <pc:docMk/>
            <pc:sldMk cId="350086379" sldId="1499"/>
            <ac:spMk id="3" creationId="{6F588DF3-3AE0-4CEC-ACDD-35E450635A41}"/>
          </ac:spMkLst>
        </pc:spChg>
      </pc:sldChg>
      <pc:sldChg chg="modNotesTx">
        <pc:chgData name="Sinead Owens" userId="b8df5434-0043-4e07-b234-15d062a14ba4" providerId="ADAL" clId="{92D82611-FF2A-4113-9CF3-C5D0C6154059}" dt="2021-11-03T14:22:59.730" v="43" actId="20577"/>
        <pc:sldMkLst>
          <pc:docMk/>
          <pc:sldMk cId="533869581" sldId="1549"/>
        </pc:sldMkLst>
      </pc:sldChg>
      <pc:sldChg chg="modNotesTx">
        <pc:chgData name="Sinead Owens" userId="b8df5434-0043-4e07-b234-15d062a14ba4" providerId="ADAL" clId="{92D82611-FF2A-4113-9CF3-C5D0C6154059}" dt="2021-11-03T14:22:56.285" v="42" actId="20577"/>
        <pc:sldMkLst>
          <pc:docMk/>
          <pc:sldMk cId="4287110050" sldId="1550"/>
        </pc:sldMkLst>
      </pc:sldChg>
    </pc:docChg>
  </pc:docChgLst>
  <pc:docChgLst>
    <pc:chgData name="Sinead Owens" userId="S::sinead.owens@avadolearning.com::b8df5434-0043-4e07-b234-15d062a14ba4" providerId="AD" clId="Web-{0960395F-2BD3-6BB8-5BD2-DBCC9AFA0B87}"/>
    <pc:docChg chg="modSld">
      <pc:chgData name="Sinead Owens" userId="S::sinead.owens@avadolearning.com::b8df5434-0043-4e07-b234-15d062a14ba4" providerId="AD" clId="Web-{0960395F-2BD3-6BB8-5BD2-DBCC9AFA0B87}" dt="2021-08-05T09:34:21.934" v="8" actId="20577"/>
      <pc:docMkLst>
        <pc:docMk/>
      </pc:docMkLst>
      <pc:sldChg chg="modSp">
        <pc:chgData name="Sinead Owens" userId="S::sinead.owens@avadolearning.com::b8df5434-0043-4e07-b234-15d062a14ba4" providerId="AD" clId="Web-{0960395F-2BD3-6BB8-5BD2-DBCC9AFA0B87}" dt="2021-08-05T09:33:01.851" v="5" actId="20577"/>
        <pc:sldMkLst>
          <pc:docMk/>
          <pc:sldMk cId="3462653230" sldId="501"/>
        </pc:sldMkLst>
        <pc:spChg chg="mod">
          <ac:chgData name="Sinead Owens" userId="S::sinead.owens@avadolearning.com::b8df5434-0043-4e07-b234-15d062a14ba4" providerId="AD" clId="Web-{0960395F-2BD3-6BB8-5BD2-DBCC9AFA0B87}" dt="2021-08-05T09:33:01.851" v="5" actId="20577"/>
          <ac:spMkLst>
            <pc:docMk/>
            <pc:sldMk cId="3462653230" sldId="501"/>
            <ac:spMk id="4" creationId="{00000000-0000-0000-0000-000000000000}"/>
          </ac:spMkLst>
        </pc:spChg>
      </pc:sldChg>
      <pc:sldChg chg="modSp">
        <pc:chgData name="Sinead Owens" userId="S::sinead.owens@avadolearning.com::b8df5434-0043-4e07-b234-15d062a14ba4" providerId="AD" clId="Web-{0960395F-2BD3-6BB8-5BD2-DBCC9AFA0B87}" dt="2021-08-05T09:34:21.934" v="8" actId="20577"/>
        <pc:sldMkLst>
          <pc:docMk/>
          <pc:sldMk cId="2209793814" sldId="1545"/>
        </pc:sldMkLst>
        <pc:spChg chg="mod">
          <ac:chgData name="Sinead Owens" userId="S::sinead.owens@avadolearning.com::b8df5434-0043-4e07-b234-15d062a14ba4" providerId="AD" clId="Web-{0960395F-2BD3-6BB8-5BD2-DBCC9AFA0B87}" dt="2021-08-05T09:34:21.934" v="8" actId="20577"/>
          <ac:spMkLst>
            <pc:docMk/>
            <pc:sldMk cId="2209793814" sldId="1545"/>
            <ac:spMk id="3" creationId="{CE92130E-FF67-4E1A-95E2-C8804C756DAF}"/>
          </ac:spMkLst>
        </pc:spChg>
      </pc:sldChg>
    </pc:docChg>
  </pc:docChgLst>
  <pc:docChgLst>
    <pc:chgData name="Sinead Owens" userId="S::sinead.owens@avadolearning.com::b8df5434-0043-4e07-b234-15d062a14ba4" providerId="AD" clId="Web-{B977497C-6E04-97BB-B097-3DC52352AA1D}"/>
    <pc:docChg chg="modSld">
      <pc:chgData name="Sinead Owens" userId="S::sinead.owens@avadolearning.com::b8df5434-0043-4e07-b234-15d062a14ba4" providerId="AD" clId="Web-{B977497C-6E04-97BB-B097-3DC52352AA1D}" dt="2022-01-24T12:49:04.299" v="74" actId="20577"/>
      <pc:docMkLst>
        <pc:docMk/>
      </pc:docMkLst>
      <pc:sldChg chg="modSp">
        <pc:chgData name="Sinead Owens" userId="S::sinead.owens@avadolearning.com::b8df5434-0043-4e07-b234-15d062a14ba4" providerId="AD" clId="Web-{B977497C-6E04-97BB-B097-3DC52352AA1D}" dt="2022-01-24T12:14:45.151" v="1" actId="20577"/>
        <pc:sldMkLst>
          <pc:docMk/>
          <pc:sldMk cId="4080336456" sldId="1490"/>
        </pc:sldMkLst>
        <pc:spChg chg="mod">
          <ac:chgData name="Sinead Owens" userId="S::sinead.owens@avadolearning.com::b8df5434-0043-4e07-b234-15d062a14ba4" providerId="AD" clId="Web-{B977497C-6E04-97BB-B097-3DC52352AA1D}" dt="2022-01-24T12:14:45.151" v="1" actId="20577"/>
          <ac:spMkLst>
            <pc:docMk/>
            <pc:sldMk cId="4080336456" sldId="1490"/>
            <ac:spMk id="8" creationId="{EE0B505F-2F66-4B97-89D5-4E190D7F0CA5}"/>
          </ac:spMkLst>
        </pc:spChg>
      </pc:sldChg>
      <pc:sldChg chg="modSp">
        <pc:chgData name="Sinead Owens" userId="S::sinead.owens@avadolearning.com::b8df5434-0043-4e07-b234-15d062a14ba4" providerId="AD" clId="Web-{B977497C-6E04-97BB-B097-3DC52352AA1D}" dt="2022-01-24T12:49:04.299" v="74" actId="20577"/>
        <pc:sldMkLst>
          <pc:docMk/>
          <pc:sldMk cId="2897403614" sldId="1544"/>
        </pc:sldMkLst>
        <pc:spChg chg="mod">
          <ac:chgData name="Sinead Owens" userId="S::sinead.owens@avadolearning.com::b8df5434-0043-4e07-b234-15d062a14ba4" providerId="AD" clId="Web-{B977497C-6E04-97BB-B097-3DC52352AA1D}" dt="2022-01-24T12:49:04.299" v="74" actId="20577"/>
          <ac:spMkLst>
            <pc:docMk/>
            <pc:sldMk cId="2897403614" sldId="1544"/>
            <ac:spMk id="3" creationId="{CE92130E-FF67-4E1A-95E2-C8804C756DAF}"/>
          </ac:spMkLst>
        </pc:spChg>
      </pc:sldChg>
      <pc:sldChg chg="modSp">
        <pc:chgData name="Sinead Owens" userId="S::sinead.owens@avadolearning.com::b8df5434-0043-4e07-b234-15d062a14ba4" providerId="AD" clId="Web-{B977497C-6E04-97BB-B097-3DC52352AA1D}" dt="2022-01-24T12:48:32.033" v="65" actId="20577"/>
        <pc:sldMkLst>
          <pc:docMk/>
          <pc:sldMk cId="1575807171" sldId="3083"/>
        </pc:sldMkLst>
        <pc:spChg chg="mod">
          <ac:chgData name="Sinead Owens" userId="S::sinead.owens@avadolearning.com::b8df5434-0043-4e07-b234-15d062a14ba4" providerId="AD" clId="Web-{B977497C-6E04-97BB-B097-3DC52352AA1D}" dt="2022-01-24T12:48:32.033" v="65" actId="20577"/>
          <ac:spMkLst>
            <pc:docMk/>
            <pc:sldMk cId="1575807171" sldId="3083"/>
            <ac:spMk id="3" creationId="{CE92130E-FF67-4E1A-95E2-C8804C756DAF}"/>
          </ac:spMkLst>
        </pc:spChg>
      </pc:sldChg>
    </pc:docChg>
  </pc:docChgLst>
  <pc:docChgLst>
    <pc:chgData name="Aneta Wolanska" userId="7bd08e79-952c-46ff-ab15-5f68659defd9" providerId="ADAL" clId="{7528DE21-C36B-964A-9D11-466E560BDD41}"/>
    <pc:docChg chg="custSel modSld">
      <pc:chgData name="Aneta Wolanska" userId="7bd08e79-952c-46ff-ab15-5f68659defd9" providerId="ADAL" clId="{7528DE21-C36B-964A-9D11-466E560BDD41}" dt="2022-01-13T11:01:20.081" v="10" actId="1076"/>
      <pc:docMkLst>
        <pc:docMk/>
      </pc:docMkLst>
      <pc:sldChg chg="addSp delSp modSp mod">
        <pc:chgData name="Aneta Wolanska" userId="7bd08e79-952c-46ff-ab15-5f68659defd9" providerId="ADAL" clId="{7528DE21-C36B-964A-9D11-466E560BDD41}" dt="2022-01-13T11:01:20.081" v="10" actId="1076"/>
        <pc:sldMkLst>
          <pc:docMk/>
          <pc:sldMk cId="4287110050" sldId="1550"/>
        </pc:sldMkLst>
        <pc:spChg chg="mod">
          <ac:chgData name="Aneta Wolanska" userId="7bd08e79-952c-46ff-ab15-5f68659defd9" providerId="ADAL" clId="{7528DE21-C36B-964A-9D11-466E560BDD41}" dt="2022-01-13T11:01:14.664" v="9" actId="14100"/>
          <ac:spMkLst>
            <pc:docMk/>
            <pc:sldMk cId="4287110050" sldId="1550"/>
            <ac:spMk id="5" creationId="{00000000-0000-0000-0000-000000000000}"/>
          </ac:spMkLst>
        </pc:spChg>
        <pc:picChg chg="del">
          <ac:chgData name="Aneta Wolanska" userId="7bd08e79-952c-46ff-ab15-5f68659defd9" providerId="ADAL" clId="{7528DE21-C36B-964A-9D11-466E560BDD41}" dt="2022-01-13T11:00:29.370" v="0" actId="478"/>
          <ac:picMkLst>
            <pc:docMk/>
            <pc:sldMk cId="4287110050" sldId="1550"/>
            <ac:picMk id="8" creationId="{3069289F-588A-964E-B871-3E69A25764BE}"/>
          </ac:picMkLst>
        </pc:picChg>
        <pc:picChg chg="add del mod">
          <ac:chgData name="Aneta Wolanska" userId="7bd08e79-952c-46ff-ab15-5f68659defd9" providerId="ADAL" clId="{7528DE21-C36B-964A-9D11-466E560BDD41}" dt="2022-01-13T11:00:42.671" v="3" actId="478"/>
          <ac:picMkLst>
            <pc:docMk/>
            <pc:sldMk cId="4287110050" sldId="1550"/>
            <ac:picMk id="9" creationId="{33767EEB-4859-7B47-A162-7DABE1A5EFAE}"/>
          </ac:picMkLst>
        </pc:picChg>
        <pc:picChg chg="add mod">
          <ac:chgData name="Aneta Wolanska" userId="7bd08e79-952c-46ff-ab15-5f68659defd9" providerId="ADAL" clId="{7528DE21-C36B-964A-9D11-466E560BDD41}" dt="2022-01-13T11:01:20.081" v="10" actId="1076"/>
          <ac:picMkLst>
            <pc:docMk/>
            <pc:sldMk cId="4287110050" sldId="1550"/>
            <ac:picMk id="10" creationId="{D03ABD30-457F-A44E-8182-5F09E8EF71F1}"/>
          </ac:picMkLst>
        </pc:picChg>
      </pc:sldChg>
    </pc:docChg>
  </pc:docChgLst>
  <pc:docChgLst>
    <pc:chgData name="Sinead Owens" userId="S::sinead.owens@avadolearning.com::b8df5434-0043-4e07-b234-15d062a14ba4" providerId="AD" clId="Web-{4AA2D926-36DA-0CD6-62AD-801F18150478}"/>
    <pc:docChg chg="modSld">
      <pc:chgData name="Sinead Owens" userId="S::sinead.owens@avadolearning.com::b8df5434-0043-4e07-b234-15d062a14ba4" providerId="AD" clId="Web-{4AA2D926-36DA-0CD6-62AD-801F18150478}" dt="2021-08-10T12:26:54.725" v="4" actId="20577"/>
      <pc:docMkLst>
        <pc:docMk/>
      </pc:docMkLst>
      <pc:sldChg chg="modSp">
        <pc:chgData name="Sinead Owens" userId="S::sinead.owens@avadolearning.com::b8df5434-0043-4e07-b234-15d062a14ba4" providerId="AD" clId="Web-{4AA2D926-36DA-0CD6-62AD-801F18150478}" dt="2021-08-10T12:26:54.725" v="4" actId="20577"/>
        <pc:sldMkLst>
          <pc:docMk/>
          <pc:sldMk cId="3536510180" sldId="1497"/>
        </pc:sldMkLst>
        <pc:spChg chg="mod">
          <ac:chgData name="Sinead Owens" userId="S::sinead.owens@avadolearning.com::b8df5434-0043-4e07-b234-15d062a14ba4" providerId="AD" clId="Web-{4AA2D926-36DA-0CD6-62AD-801F18150478}" dt="2021-08-10T12:26:54.725" v="4" actId="20577"/>
          <ac:spMkLst>
            <pc:docMk/>
            <pc:sldMk cId="3536510180" sldId="1497"/>
            <ac:spMk id="3" creationId="{6F588DF3-3AE0-4CEC-ACDD-35E450635A41}"/>
          </ac:spMkLst>
        </pc:spChg>
      </pc:sldChg>
    </pc:docChg>
  </pc:docChgLst>
  <pc:docChgLst>
    <pc:chgData name="Sinead Owens" userId="S::sinead.owens@avadolearning.com::b8df5434-0043-4e07-b234-15d062a14ba4" providerId="AD" clId="Web-{1BD56AE2-8BE0-840F-868E-146CE5F60C20}"/>
    <pc:docChg chg="modSld">
      <pc:chgData name="Sinead Owens" userId="S::sinead.owens@avadolearning.com::b8df5434-0043-4e07-b234-15d062a14ba4" providerId="AD" clId="Web-{1BD56AE2-8BE0-840F-868E-146CE5F60C20}" dt="2021-11-04T16:10:51.594" v="5" actId="20577"/>
      <pc:docMkLst>
        <pc:docMk/>
      </pc:docMkLst>
      <pc:sldChg chg="modSp">
        <pc:chgData name="Sinead Owens" userId="S::sinead.owens@avadolearning.com::b8df5434-0043-4e07-b234-15d062a14ba4" providerId="AD" clId="Web-{1BD56AE2-8BE0-840F-868E-146CE5F60C20}" dt="2021-11-04T16:10:51.594" v="5" actId="20577"/>
        <pc:sldMkLst>
          <pc:docMk/>
          <pc:sldMk cId="1199390186" sldId="1475"/>
        </pc:sldMkLst>
        <pc:spChg chg="mod">
          <ac:chgData name="Sinead Owens" userId="S::sinead.owens@avadolearning.com::b8df5434-0043-4e07-b234-15d062a14ba4" providerId="AD" clId="Web-{1BD56AE2-8BE0-840F-868E-146CE5F60C20}" dt="2021-11-04T16:10:51.594" v="5" actId="20577"/>
          <ac:spMkLst>
            <pc:docMk/>
            <pc:sldMk cId="1199390186" sldId="1475"/>
            <ac:spMk id="2" creationId="{1934E5F3-B85F-47DD-A1D3-C5593EDD5D27}"/>
          </ac:spMkLst>
        </pc:spChg>
      </pc:sldChg>
      <pc:sldChg chg="modSp">
        <pc:chgData name="Sinead Owens" userId="S::sinead.owens@avadolearning.com::b8df5434-0043-4e07-b234-15d062a14ba4" providerId="AD" clId="Web-{1BD56AE2-8BE0-840F-868E-146CE5F60C20}" dt="2021-11-04T16:09:51.405" v="0" actId="20577"/>
        <pc:sldMkLst>
          <pc:docMk/>
          <pc:sldMk cId="1142912077" sldId="1505"/>
        </pc:sldMkLst>
        <pc:spChg chg="mod">
          <ac:chgData name="Sinead Owens" userId="S::sinead.owens@avadolearning.com::b8df5434-0043-4e07-b234-15d062a14ba4" providerId="AD" clId="Web-{1BD56AE2-8BE0-840F-868E-146CE5F60C20}" dt="2021-11-04T16:09:51.405" v="0" actId="20577"/>
          <ac:spMkLst>
            <pc:docMk/>
            <pc:sldMk cId="1142912077" sldId="1505"/>
            <ac:spMk id="2" creationId="{4E518B0B-6104-4914-A57A-70EEBC6B7947}"/>
          </ac:spMkLst>
        </pc:spChg>
      </pc:sldChg>
      <pc:sldChg chg="modSp">
        <pc:chgData name="Sinead Owens" userId="S::sinead.owens@avadolearning.com::b8df5434-0043-4e07-b234-15d062a14ba4" providerId="AD" clId="Web-{1BD56AE2-8BE0-840F-868E-146CE5F60C20}" dt="2021-11-04T16:09:59.280" v="2" actId="20577"/>
        <pc:sldMkLst>
          <pc:docMk/>
          <pc:sldMk cId="1244697291" sldId="1527"/>
        </pc:sldMkLst>
        <pc:spChg chg="mod">
          <ac:chgData name="Sinead Owens" userId="S::sinead.owens@avadolearning.com::b8df5434-0043-4e07-b234-15d062a14ba4" providerId="AD" clId="Web-{1BD56AE2-8BE0-840F-868E-146CE5F60C20}" dt="2021-11-04T16:09:59.280" v="2" actId="20577"/>
          <ac:spMkLst>
            <pc:docMk/>
            <pc:sldMk cId="1244697291" sldId="1527"/>
            <ac:spMk id="2" creationId="{4E518B0B-6104-4914-A57A-70EEBC6B7947}"/>
          </ac:spMkLst>
        </pc:spChg>
      </pc:sldChg>
    </pc:docChg>
  </pc:docChgLst>
  <pc:docChgLst>
    <pc:chgData name="Olivia Messer" userId="636c4360-4676-46fd-94f7-75fbf0f1ff56" providerId="ADAL" clId="{34B83C14-BA75-4E4D-9FC8-33B26A080CF5}"/>
    <pc:docChg chg="custSel modSld">
      <pc:chgData name="Olivia Messer" userId="636c4360-4676-46fd-94f7-75fbf0f1ff56" providerId="ADAL" clId="{34B83C14-BA75-4E4D-9FC8-33B26A080CF5}" dt="2021-11-03T11:04:43.461" v="20" actId="478"/>
      <pc:docMkLst>
        <pc:docMk/>
      </pc:docMkLst>
      <pc:sldChg chg="addSp modSp mod modClrScheme chgLayout">
        <pc:chgData name="Olivia Messer" userId="636c4360-4676-46fd-94f7-75fbf0f1ff56" providerId="ADAL" clId="{34B83C14-BA75-4E4D-9FC8-33B26A080CF5}" dt="2021-11-03T11:02:33.835" v="0" actId="700"/>
        <pc:sldMkLst>
          <pc:docMk/>
          <pc:sldMk cId="1199390186" sldId="1475"/>
        </pc:sldMkLst>
        <pc:spChg chg="mod ord">
          <ac:chgData name="Olivia Messer" userId="636c4360-4676-46fd-94f7-75fbf0f1ff56" providerId="ADAL" clId="{34B83C14-BA75-4E4D-9FC8-33B26A080CF5}" dt="2021-11-03T11:02:33.835" v="0" actId="700"/>
          <ac:spMkLst>
            <pc:docMk/>
            <pc:sldMk cId="1199390186" sldId="1475"/>
            <ac:spMk id="2" creationId="{1934E5F3-B85F-47DD-A1D3-C5593EDD5D27}"/>
          </ac:spMkLst>
        </pc:spChg>
        <pc:spChg chg="add mod ord">
          <ac:chgData name="Olivia Messer" userId="636c4360-4676-46fd-94f7-75fbf0f1ff56" providerId="ADAL" clId="{34B83C14-BA75-4E4D-9FC8-33B26A080CF5}" dt="2021-11-03T11:02:33.835" v="0" actId="700"/>
          <ac:spMkLst>
            <pc:docMk/>
            <pc:sldMk cId="1199390186" sldId="1475"/>
            <ac:spMk id="3" creationId="{349DFFD4-1EF8-2B42-A366-F926BBB12965}"/>
          </ac:spMkLst>
        </pc:spChg>
        <pc:spChg chg="add mod ord">
          <ac:chgData name="Olivia Messer" userId="636c4360-4676-46fd-94f7-75fbf0f1ff56" providerId="ADAL" clId="{34B83C14-BA75-4E4D-9FC8-33B26A080CF5}" dt="2021-11-03T11:02:33.835" v="0" actId="700"/>
          <ac:spMkLst>
            <pc:docMk/>
            <pc:sldMk cId="1199390186" sldId="1475"/>
            <ac:spMk id="4" creationId="{AF70C3AA-6D9D-C94D-B3A4-C93075D7102B}"/>
          </ac:spMkLst>
        </pc:spChg>
      </pc:sldChg>
      <pc:sldChg chg="addSp delSp modSp mod modClrScheme chgLayout">
        <pc:chgData name="Olivia Messer" userId="636c4360-4676-46fd-94f7-75fbf0f1ff56" providerId="ADAL" clId="{34B83C14-BA75-4E4D-9FC8-33B26A080CF5}" dt="2021-11-03T11:04:43.461" v="20" actId="478"/>
        <pc:sldMkLst>
          <pc:docMk/>
          <pc:sldMk cId="1439100264" sldId="1488"/>
        </pc:sldMkLst>
        <pc:spChg chg="mod ord">
          <ac:chgData name="Olivia Messer" userId="636c4360-4676-46fd-94f7-75fbf0f1ff56" providerId="ADAL" clId="{34B83C14-BA75-4E4D-9FC8-33B26A080CF5}" dt="2021-11-03T11:03:07.059" v="4" actId="700"/>
          <ac:spMkLst>
            <pc:docMk/>
            <pc:sldMk cId="1439100264" sldId="1488"/>
            <ac:spMk id="2" creationId="{1509DD8D-56E0-4D30-893C-E23041978C1D}"/>
          </ac:spMkLst>
        </pc:spChg>
        <pc:spChg chg="del">
          <ac:chgData name="Olivia Messer" userId="636c4360-4676-46fd-94f7-75fbf0f1ff56" providerId="ADAL" clId="{34B83C14-BA75-4E4D-9FC8-33B26A080CF5}" dt="2021-11-03T11:04:43.461" v="20" actId="478"/>
          <ac:spMkLst>
            <pc:docMk/>
            <pc:sldMk cId="1439100264" sldId="1488"/>
            <ac:spMk id="3" creationId="{C11D316B-B0C5-4250-A914-6B5866EBCB59}"/>
          </ac:spMkLst>
        </pc:spChg>
        <pc:spChg chg="add del mod ord">
          <ac:chgData name="Olivia Messer" userId="636c4360-4676-46fd-94f7-75fbf0f1ff56" providerId="ADAL" clId="{34B83C14-BA75-4E4D-9FC8-33B26A080CF5}" dt="2021-11-03T11:03:04.764" v="3" actId="700"/>
          <ac:spMkLst>
            <pc:docMk/>
            <pc:sldMk cId="1439100264" sldId="1488"/>
            <ac:spMk id="5" creationId="{032A46B0-5E01-1345-8469-4206E207F501}"/>
          </ac:spMkLst>
        </pc:spChg>
        <pc:spChg chg="add del mod ord">
          <ac:chgData name="Olivia Messer" userId="636c4360-4676-46fd-94f7-75fbf0f1ff56" providerId="ADAL" clId="{34B83C14-BA75-4E4D-9FC8-33B26A080CF5}" dt="2021-11-03T11:03:04.764" v="3" actId="700"/>
          <ac:spMkLst>
            <pc:docMk/>
            <pc:sldMk cId="1439100264" sldId="1488"/>
            <ac:spMk id="6" creationId="{3A1C7B20-6F12-8D43-9B95-30B386D1C66C}"/>
          </ac:spMkLst>
        </pc:spChg>
        <pc:spChg chg="add del mod ord">
          <ac:chgData name="Olivia Messer" userId="636c4360-4676-46fd-94f7-75fbf0f1ff56" providerId="ADAL" clId="{34B83C14-BA75-4E4D-9FC8-33B26A080CF5}" dt="2021-11-03T11:03:07.059" v="4" actId="700"/>
          <ac:spMkLst>
            <pc:docMk/>
            <pc:sldMk cId="1439100264" sldId="1488"/>
            <ac:spMk id="7" creationId="{AE020C4F-8B8F-054B-8709-AD6ED3A4B0E6}"/>
          </ac:spMkLst>
        </pc:spChg>
        <pc:spChg chg="add del mod ord">
          <ac:chgData name="Olivia Messer" userId="636c4360-4676-46fd-94f7-75fbf0f1ff56" providerId="ADAL" clId="{34B83C14-BA75-4E4D-9FC8-33B26A080CF5}" dt="2021-11-03T11:03:07.059" v="4" actId="700"/>
          <ac:spMkLst>
            <pc:docMk/>
            <pc:sldMk cId="1439100264" sldId="1488"/>
            <ac:spMk id="8" creationId="{2AD01BF3-18E1-464A-983E-B30737524607}"/>
          </ac:spMkLst>
        </pc:spChg>
        <pc:spChg chg="add mod ord">
          <ac:chgData name="Olivia Messer" userId="636c4360-4676-46fd-94f7-75fbf0f1ff56" providerId="ADAL" clId="{34B83C14-BA75-4E4D-9FC8-33B26A080CF5}" dt="2021-11-03T11:03:07.059" v="4" actId="700"/>
          <ac:spMkLst>
            <pc:docMk/>
            <pc:sldMk cId="1439100264" sldId="1488"/>
            <ac:spMk id="9" creationId="{A0D04808-F3BE-5A43-90A5-298702A99315}"/>
          </ac:spMkLst>
        </pc:spChg>
        <pc:spChg chg="add mod ord">
          <ac:chgData name="Olivia Messer" userId="636c4360-4676-46fd-94f7-75fbf0f1ff56" providerId="ADAL" clId="{34B83C14-BA75-4E4D-9FC8-33B26A080CF5}" dt="2021-11-03T11:03:07.059" v="4" actId="700"/>
          <ac:spMkLst>
            <pc:docMk/>
            <pc:sldMk cId="1439100264" sldId="1488"/>
            <ac:spMk id="10" creationId="{F5D307E2-A0A0-4A4C-A202-6D1820AA899B}"/>
          </ac:spMkLst>
        </pc:spChg>
        <pc:picChg chg="del">
          <ac:chgData name="Olivia Messer" userId="636c4360-4676-46fd-94f7-75fbf0f1ff56" providerId="ADAL" clId="{34B83C14-BA75-4E4D-9FC8-33B26A080CF5}" dt="2021-11-03T11:04:41.335" v="19" actId="478"/>
          <ac:picMkLst>
            <pc:docMk/>
            <pc:sldMk cId="1439100264" sldId="1488"/>
            <ac:picMk id="4" creationId="{A7C6CE05-4898-4389-9C9C-ED6D73A5C2F4}"/>
          </ac:picMkLst>
        </pc:picChg>
      </pc:sldChg>
      <pc:sldChg chg="addSp delSp modSp mod modClrScheme chgLayout">
        <pc:chgData name="Olivia Messer" userId="636c4360-4676-46fd-94f7-75fbf0f1ff56" providerId="ADAL" clId="{34B83C14-BA75-4E4D-9FC8-33B26A080CF5}" dt="2021-11-03T11:04:31.141" v="16" actId="478"/>
        <pc:sldMkLst>
          <pc:docMk/>
          <pc:sldMk cId="1142912077" sldId="1505"/>
        </pc:sldMkLst>
        <pc:spChg chg="mod ord">
          <ac:chgData name="Olivia Messer" userId="636c4360-4676-46fd-94f7-75fbf0f1ff56" providerId="ADAL" clId="{34B83C14-BA75-4E4D-9FC8-33B26A080CF5}" dt="2021-11-03T11:03:17.186" v="6" actId="700"/>
          <ac:spMkLst>
            <pc:docMk/>
            <pc:sldMk cId="1142912077" sldId="1505"/>
            <ac:spMk id="2" creationId="{4E518B0B-6104-4914-A57A-70EEBC6B7947}"/>
          </ac:spMkLst>
        </pc:spChg>
        <pc:spChg chg="del">
          <ac:chgData name="Olivia Messer" userId="636c4360-4676-46fd-94f7-75fbf0f1ff56" providerId="ADAL" clId="{34B83C14-BA75-4E4D-9FC8-33B26A080CF5}" dt="2021-11-03T11:04:31.141" v="16" actId="478"/>
          <ac:spMkLst>
            <pc:docMk/>
            <pc:sldMk cId="1142912077" sldId="1505"/>
            <ac:spMk id="3" creationId="{F3B62779-2FC8-41D1-A4D4-417C1C658AED}"/>
          </ac:spMkLst>
        </pc:spChg>
        <pc:spChg chg="add mod ord">
          <ac:chgData name="Olivia Messer" userId="636c4360-4676-46fd-94f7-75fbf0f1ff56" providerId="ADAL" clId="{34B83C14-BA75-4E4D-9FC8-33B26A080CF5}" dt="2021-11-03T11:03:17.186" v="6" actId="700"/>
          <ac:spMkLst>
            <pc:docMk/>
            <pc:sldMk cId="1142912077" sldId="1505"/>
            <ac:spMk id="5" creationId="{63E6EBA5-C628-9E40-9B75-B1680997A0AB}"/>
          </ac:spMkLst>
        </pc:spChg>
        <pc:spChg chg="add mod ord">
          <ac:chgData name="Olivia Messer" userId="636c4360-4676-46fd-94f7-75fbf0f1ff56" providerId="ADAL" clId="{34B83C14-BA75-4E4D-9FC8-33B26A080CF5}" dt="2021-11-03T11:03:17.186" v="6" actId="700"/>
          <ac:spMkLst>
            <pc:docMk/>
            <pc:sldMk cId="1142912077" sldId="1505"/>
            <ac:spMk id="6" creationId="{638E0E52-01C8-B146-9686-344B0B459ACA}"/>
          </ac:spMkLst>
        </pc:spChg>
        <pc:picChg chg="del">
          <ac:chgData name="Olivia Messer" userId="636c4360-4676-46fd-94f7-75fbf0f1ff56" providerId="ADAL" clId="{34B83C14-BA75-4E4D-9FC8-33B26A080CF5}" dt="2021-11-03T11:04:28.871" v="15" actId="478"/>
          <ac:picMkLst>
            <pc:docMk/>
            <pc:sldMk cId="1142912077" sldId="1505"/>
            <ac:picMk id="4" creationId="{D5F710FF-5A07-4F7A-8079-811ADBFA11F1}"/>
          </ac:picMkLst>
        </pc:picChg>
      </pc:sldChg>
      <pc:sldChg chg="addSp delSp modSp mod modClrScheme chgLayout">
        <pc:chgData name="Olivia Messer" userId="636c4360-4676-46fd-94f7-75fbf0f1ff56" providerId="ADAL" clId="{34B83C14-BA75-4E4D-9FC8-33B26A080CF5}" dt="2021-11-03T11:04:05.300" v="13" actId="478"/>
        <pc:sldMkLst>
          <pc:docMk/>
          <pc:sldMk cId="1244697291" sldId="1527"/>
        </pc:sldMkLst>
        <pc:spChg chg="mod ord">
          <ac:chgData name="Olivia Messer" userId="636c4360-4676-46fd-94f7-75fbf0f1ff56" providerId="ADAL" clId="{34B83C14-BA75-4E4D-9FC8-33B26A080CF5}" dt="2021-11-03T11:03:27.374" v="7" actId="700"/>
          <ac:spMkLst>
            <pc:docMk/>
            <pc:sldMk cId="1244697291" sldId="1527"/>
            <ac:spMk id="2" creationId="{4E518B0B-6104-4914-A57A-70EEBC6B7947}"/>
          </ac:spMkLst>
        </pc:spChg>
        <pc:spChg chg="del">
          <ac:chgData name="Olivia Messer" userId="636c4360-4676-46fd-94f7-75fbf0f1ff56" providerId="ADAL" clId="{34B83C14-BA75-4E4D-9FC8-33B26A080CF5}" dt="2021-11-03T11:04:03.223" v="12" actId="478"/>
          <ac:spMkLst>
            <pc:docMk/>
            <pc:sldMk cId="1244697291" sldId="1527"/>
            <ac:spMk id="3" creationId="{C9FAB5D6-62CD-49E4-90E4-F89D4958C860}"/>
          </ac:spMkLst>
        </pc:spChg>
        <pc:spChg chg="add mod ord">
          <ac:chgData name="Olivia Messer" userId="636c4360-4676-46fd-94f7-75fbf0f1ff56" providerId="ADAL" clId="{34B83C14-BA75-4E4D-9FC8-33B26A080CF5}" dt="2021-11-03T11:03:27.374" v="7" actId="700"/>
          <ac:spMkLst>
            <pc:docMk/>
            <pc:sldMk cId="1244697291" sldId="1527"/>
            <ac:spMk id="5" creationId="{F571AF75-6533-EE4E-B328-DF3B11F4C400}"/>
          </ac:spMkLst>
        </pc:spChg>
        <pc:spChg chg="add mod ord">
          <ac:chgData name="Olivia Messer" userId="636c4360-4676-46fd-94f7-75fbf0f1ff56" providerId="ADAL" clId="{34B83C14-BA75-4E4D-9FC8-33B26A080CF5}" dt="2021-11-03T11:03:27.374" v="7" actId="700"/>
          <ac:spMkLst>
            <pc:docMk/>
            <pc:sldMk cId="1244697291" sldId="1527"/>
            <ac:spMk id="6" creationId="{B0E23662-EECA-C740-B1C0-90220D14FF48}"/>
          </ac:spMkLst>
        </pc:spChg>
        <pc:picChg chg="del">
          <ac:chgData name="Olivia Messer" userId="636c4360-4676-46fd-94f7-75fbf0f1ff56" providerId="ADAL" clId="{34B83C14-BA75-4E4D-9FC8-33B26A080CF5}" dt="2021-11-03T11:04:05.300" v="13" actId="478"/>
          <ac:picMkLst>
            <pc:docMk/>
            <pc:sldMk cId="1244697291" sldId="1527"/>
            <ac:picMk id="4" creationId="{2CBBD2D5-2E7A-4B42-8541-50F11F3253E2}"/>
          </ac:picMkLst>
        </pc:picChg>
      </pc:sldChg>
      <pc:sldChg chg="addSp delSp modSp mod modClrScheme chgLayout">
        <pc:chgData name="Olivia Messer" userId="636c4360-4676-46fd-94f7-75fbf0f1ff56" providerId="ADAL" clId="{34B83C14-BA75-4E4D-9FC8-33B26A080CF5}" dt="2021-11-03T11:04:12.262" v="14" actId="478"/>
        <pc:sldMkLst>
          <pc:docMk/>
          <pc:sldMk cId="1468109674" sldId="1532"/>
        </pc:sldMkLst>
        <pc:spChg chg="mod ord">
          <ac:chgData name="Olivia Messer" userId="636c4360-4676-46fd-94f7-75fbf0f1ff56" providerId="ADAL" clId="{34B83C14-BA75-4E4D-9FC8-33B26A080CF5}" dt="2021-11-03T11:03:33.959" v="8" actId="700"/>
          <ac:spMkLst>
            <pc:docMk/>
            <pc:sldMk cId="1468109674" sldId="1532"/>
            <ac:spMk id="2" creationId="{4E518B0B-6104-4914-A57A-70EEBC6B7947}"/>
          </ac:spMkLst>
        </pc:spChg>
        <pc:spChg chg="del">
          <ac:chgData name="Olivia Messer" userId="636c4360-4676-46fd-94f7-75fbf0f1ff56" providerId="ADAL" clId="{34B83C14-BA75-4E4D-9FC8-33B26A080CF5}" dt="2021-11-03T11:03:59.500" v="11" actId="478"/>
          <ac:spMkLst>
            <pc:docMk/>
            <pc:sldMk cId="1468109674" sldId="1532"/>
            <ac:spMk id="3" creationId="{9CAC7D63-DA58-4603-85F9-F7FC3CB613D6}"/>
          </ac:spMkLst>
        </pc:spChg>
        <pc:spChg chg="add mod ord">
          <ac:chgData name="Olivia Messer" userId="636c4360-4676-46fd-94f7-75fbf0f1ff56" providerId="ADAL" clId="{34B83C14-BA75-4E4D-9FC8-33B26A080CF5}" dt="2021-11-03T11:03:33.959" v="8" actId="700"/>
          <ac:spMkLst>
            <pc:docMk/>
            <pc:sldMk cId="1468109674" sldId="1532"/>
            <ac:spMk id="5" creationId="{39F9922F-1182-6B44-9DDB-20C4A994F21C}"/>
          </ac:spMkLst>
        </pc:spChg>
        <pc:spChg chg="add mod ord">
          <ac:chgData name="Olivia Messer" userId="636c4360-4676-46fd-94f7-75fbf0f1ff56" providerId="ADAL" clId="{34B83C14-BA75-4E4D-9FC8-33B26A080CF5}" dt="2021-11-03T11:03:33.959" v="8" actId="700"/>
          <ac:spMkLst>
            <pc:docMk/>
            <pc:sldMk cId="1468109674" sldId="1532"/>
            <ac:spMk id="6" creationId="{B44FF221-C79C-374A-8672-4B8876C9A246}"/>
          </ac:spMkLst>
        </pc:spChg>
        <pc:picChg chg="del">
          <ac:chgData name="Olivia Messer" userId="636c4360-4676-46fd-94f7-75fbf0f1ff56" providerId="ADAL" clId="{34B83C14-BA75-4E4D-9FC8-33B26A080CF5}" dt="2021-11-03T11:04:12.262" v="14" actId="478"/>
          <ac:picMkLst>
            <pc:docMk/>
            <pc:sldMk cId="1468109674" sldId="1532"/>
            <ac:picMk id="4" creationId="{64E4DEC9-CED6-46FA-AE4D-777516FEE02B}"/>
          </ac:picMkLst>
        </pc:picChg>
      </pc:sldChg>
      <pc:sldChg chg="addSp delSp modSp mod modClrScheme chgLayout">
        <pc:chgData name="Olivia Messer" userId="636c4360-4676-46fd-94f7-75fbf0f1ff56" providerId="ADAL" clId="{34B83C14-BA75-4E4D-9FC8-33B26A080CF5}" dt="2021-11-03T11:03:55.232" v="10" actId="478"/>
        <pc:sldMkLst>
          <pc:docMk/>
          <pc:sldMk cId="1964347178" sldId="1533"/>
        </pc:sldMkLst>
        <pc:spChg chg="mod ord">
          <ac:chgData name="Olivia Messer" userId="636c4360-4676-46fd-94f7-75fbf0f1ff56" providerId="ADAL" clId="{34B83C14-BA75-4E4D-9FC8-33B26A080CF5}" dt="2021-11-03T11:03:49.728" v="9" actId="700"/>
          <ac:spMkLst>
            <pc:docMk/>
            <pc:sldMk cId="1964347178" sldId="1533"/>
            <ac:spMk id="2" creationId="{4E518B0B-6104-4914-A57A-70EEBC6B7947}"/>
          </ac:spMkLst>
        </pc:spChg>
        <pc:spChg chg="del">
          <ac:chgData name="Olivia Messer" userId="636c4360-4676-46fd-94f7-75fbf0f1ff56" providerId="ADAL" clId="{34B83C14-BA75-4E4D-9FC8-33B26A080CF5}" dt="2021-11-03T11:03:55.232" v="10" actId="478"/>
          <ac:spMkLst>
            <pc:docMk/>
            <pc:sldMk cId="1964347178" sldId="1533"/>
            <ac:spMk id="3" creationId="{D43D6CE8-B36D-49DE-9BC6-44D086022A39}"/>
          </ac:spMkLst>
        </pc:spChg>
        <pc:spChg chg="add mod ord">
          <ac:chgData name="Olivia Messer" userId="636c4360-4676-46fd-94f7-75fbf0f1ff56" providerId="ADAL" clId="{34B83C14-BA75-4E4D-9FC8-33B26A080CF5}" dt="2021-11-03T11:03:49.728" v="9" actId="700"/>
          <ac:spMkLst>
            <pc:docMk/>
            <pc:sldMk cId="1964347178" sldId="1533"/>
            <ac:spMk id="5" creationId="{60C3162A-94FC-B949-9E5D-0A6DE3C10719}"/>
          </ac:spMkLst>
        </pc:spChg>
        <pc:spChg chg="add mod ord">
          <ac:chgData name="Olivia Messer" userId="636c4360-4676-46fd-94f7-75fbf0f1ff56" providerId="ADAL" clId="{34B83C14-BA75-4E4D-9FC8-33B26A080CF5}" dt="2021-11-03T11:03:49.728" v="9" actId="700"/>
          <ac:spMkLst>
            <pc:docMk/>
            <pc:sldMk cId="1964347178" sldId="1533"/>
            <ac:spMk id="6" creationId="{936516DB-DB96-1F4B-A19E-3159D538C45F}"/>
          </ac:spMkLst>
        </pc:spChg>
      </pc:sldChg>
      <pc:sldChg chg="addSp delSp modSp mod modClrScheme chgLayout">
        <pc:chgData name="Olivia Messer" userId="636c4360-4676-46fd-94f7-75fbf0f1ff56" providerId="ADAL" clId="{34B83C14-BA75-4E4D-9FC8-33B26A080CF5}" dt="2021-11-03T11:04:35.879" v="18" actId="478"/>
        <pc:sldMkLst>
          <pc:docMk/>
          <pc:sldMk cId="1663413807" sldId="1542"/>
        </pc:sldMkLst>
        <pc:spChg chg="mod ord">
          <ac:chgData name="Olivia Messer" userId="636c4360-4676-46fd-94f7-75fbf0f1ff56" providerId="ADAL" clId="{34B83C14-BA75-4E4D-9FC8-33B26A080CF5}" dt="2021-11-03T11:03:09.686" v="5" actId="700"/>
          <ac:spMkLst>
            <pc:docMk/>
            <pc:sldMk cId="1663413807" sldId="1542"/>
            <ac:spMk id="2" creationId="{4E518B0B-6104-4914-A57A-70EEBC6B7947}"/>
          </ac:spMkLst>
        </pc:spChg>
        <pc:spChg chg="del">
          <ac:chgData name="Olivia Messer" userId="636c4360-4676-46fd-94f7-75fbf0f1ff56" providerId="ADAL" clId="{34B83C14-BA75-4E4D-9FC8-33B26A080CF5}" dt="2021-11-03T11:04:35.879" v="18" actId="478"/>
          <ac:spMkLst>
            <pc:docMk/>
            <pc:sldMk cId="1663413807" sldId="1542"/>
            <ac:spMk id="3" creationId="{F3B62779-2FC8-41D1-A4D4-417C1C658AED}"/>
          </ac:spMkLst>
        </pc:spChg>
        <pc:spChg chg="add del mod ord">
          <ac:chgData name="Olivia Messer" userId="636c4360-4676-46fd-94f7-75fbf0f1ff56" providerId="ADAL" clId="{34B83C14-BA75-4E4D-9FC8-33B26A080CF5}" dt="2021-11-03T11:03:09.686" v="5" actId="700"/>
          <ac:spMkLst>
            <pc:docMk/>
            <pc:sldMk cId="1663413807" sldId="1542"/>
            <ac:spMk id="5" creationId="{FEB9A5E4-EF42-9943-9FF9-6F08C64989A7}"/>
          </ac:spMkLst>
        </pc:spChg>
        <pc:spChg chg="add del mod ord">
          <ac:chgData name="Olivia Messer" userId="636c4360-4676-46fd-94f7-75fbf0f1ff56" providerId="ADAL" clId="{34B83C14-BA75-4E4D-9FC8-33B26A080CF5}" dt="2021-11-03T11:03:09.686" v="5" actId="700"/>
          <ac:spMkLst>
            <pc:docMk/>
            <pc:sldMk cId="1663413807" sldId="1542"/>
            <ac:spMk id="6" creationId="{2C704276-2E84-2542-91C0-1BA1242BD3FC}"/>
          </ac:spMkLst>
        </pc:spChg>
        <pc:spChg chg="add mod ord">
          <ac:chgData name="Olivia Messer" userId="636c4360-4676-46fd-94f7-75fbf0f1ff56" providerId="ADAL" clId="{34B83C14-BA75-4E4D-9FC8-33B26A080CF5}" dt="2021-11-03T11:03:09.686" v="5" actId="700"/>
          <ac:spMkLst>
            <pc:docMk/>
            <pc:sldMk cId="1663413807" sldId="1542"/>
            <ac:spMk id="7" creationId="{73ACE0EE-0976-4444-AFE6-A72366EC03EB}"/>
          </ac:spMkLst>
        </pc:spChg>
        <pc:spChg chg="add mod ord">
          <ac:chgData name="Olivia Messer" userId="636c4360-4676-46fd-94f7-75fbf0f1ff56" providerId="ADAL" clId="{34B83C14-BA75-4E4D-9FC8-33B26A080CF5}" dt="2021-11-03T11:03:09.686" v="5" actId="700"/>
          <ac:spMkLst>
            <pc:docMk/>
            <pc:sldMk cId="1663413807" sldId="1542"/>
            <ac:spMk id="8" creationId="{20C9FE5D-24F3-AC41-ADC6-DCEF14F77CA1}"/>
          </ac:spMkLst>
        </pc:spChg>
        <pc:picChg chg="del">
          <ac:chgData name="Olivia Messer" userId="636c4360-4676-46fd-94f7-75fbf0f1ff56" providerId="ADAL" clId="{34B83C14-BA75-4E4D-9FC8-33B26A080CF5}" dt="2021-11-03T11:04:33.413" v="17" actId="478"/>
          <ac:picMkLst>
            <pc:docMk/>
            <pc:sldMk cId="1663413807" sldId="1542"/>
            <ac:picMk id="4" creationId="{D5F710FF-5A07-4F7A-8079-811ADBFA11F1}"/>
          </ac:picMkLst>
        </pc:picChg>
      </pc:sldChg>
    </pc:docChg>
  </pc:docChgLst>
  <pc:docChgLst>
    <pc:chgData name="Sinead Owens" userId="b8df5434-0043-4e07-b234-15d062a14ba4" providerId="ADAL" clId="{BA26162C-1044-4614-9F13-9CF9B590F084}"/>
    <pc:docChg chg="undo custSel addSld delSld modSld">
      <pc:chgData name="Sinead Owens" userId="b8df5434-0043-4e07-b234-15d062a14ba4" providerId="ADAL" clId="{BA26162C-1044-4614-9F13-9CF9B590F084}" dt="2021-08-04T14:59:20.463" v="202" actId="20577"/>
      <pc:docMkLst>
        <pc:docMk/>
      </pc:docMkLst>
      <pc:sldChg chg="modSp mod">
        <pc:chgData name="Sinead Owens" userId="b8df5434-0043-4e07-b234-15d062a14ba4" providerId="ADAL" clId="{BA26162C-1044-4614-9F13-9CF9B590F084}" dt="2021-08-04T14:50:49.822" v="104" actId="20577"/>
        <pc:sldMkLst>
          <pc:docMk/>
          <pc:sldMk cId="3462653230" sldId="501"/>
        </pc:sldMkLst>
        <pc:spChg chg="mod">
          <ac:chgData name="Sinead Owens" userId="b8df5434-0043-4e07-b234-15d062a14ba4" providerId="ADAL" clId="{BA26162C-1044-4614-9F13-9CF9B590F084}" dt="2021-08-04T14:50:49.822" v="104" actId="20577"/>
          <ac:spMkLst>
            <pc:docMk/>
            <pc:sldMk cId="3462653230" sldId="501"/>
            <ac:spMk id="4" creationId="{00000000-0000-0000-0000-000000000000}"/>
          </ac:spMkLst>
        </pc:spChg>
      </pc:sldChg>
      <pc:sldChg chg="modSp mod">
        <pc:chgData name="Sinead Owens" userId="b8df5434-0043-4e07-b234-15d062a14ba4" providerId="ADAL" clId="{BA26162C-1044-4614-9F13-9CF9B590F084}" dt="2021-08-04T14:52:01.652" v="107" actId="20577"/>
        <pc:sldMkLst>
          <pc:docMk/>
          <pc:sldMk cId="2621219533" sldId="519"/>
        </pc:sldMkLst>
        <pc:spChg chg="mod">
          <ac:chgData name="Sinead Owens" userId="b8df5434-0043-4e07-b234-15d062a14ba4" providerId="ADAL" clId="{BA26162C-1044-4614-9F13-9CF9B590F084}" dt="2021-08-04T14:52:01.652" v="107" actId="20577"/>
          <ac:spMkLst>
            <pc:docMk/>
            <pc:sldMk cId="2621219533" sldId="519"/>
            <ac:spMk id="4" creationId="{00000000-0000-0000-0000-000000000000}"/>
          </ac:spMkLst>
        </pc:spChg>
      </pc:sldChg>
      <pc:sldChg chg="modSp mod">
        <pc:chgData name="Sinead Owens" userId="b8df5434-0043-4e07-b234-15d062a14ba4" providerId="ADAL" clId="{BA26162C-1044-4614-9F13-9CF9B590F084}" dt="2021-08-04T14:41:57.152" v="37" actId="20577"/>
        <pc:sldMkLst>
          <pc:docMk/>
          <pc:sldMk cId="3485773582" sldId="1486"/>
        </pc:sldMkLst>
        <pc:spChg chg="mod">
          <ac:chgData name="Sinead Owens" userId="b8df5434-0043-4e07-b234-15d062a14ba4" providerId="ADAL" clId="{BA26162C-1044-4614-9F13-9CF9B590F084}" dt="2021-08-04T14:41:57.152" v="37" actId="20577"/>
          <ac:spMkLst>
            <pc:docMk/>
            <pc:sldMk cId="3485773582" sldId="1486"/>
            <ac:spMk id="3" creationId="{6F588DF3-3AE0-4CEC-ACDD-35E450635A41}"/>
          </ac:spMkLst>
        </pc:spChg>
      </pc:sldChg>
      <pc:sldChg chg="modNotesTx">
        <pc:chgData name="Sinead Owens" userId="b8df5434-0043-4e07-b234-15d062a14ba4" providerId="ADAL" clId="{BA26162C-1044-4614-9F13-9CF9B590F084}" dt="2021-08-04T14:59:20.463" v="202" actId="20577"/>
        <pc:sldMkLst>
          <pc:docMk/>
          <pc:sldMk cId="1439100264" sldId="1488"/>
        </pc:sldMkLst>
      </pc:sldChg>
      <pc:sldChg chg="modSp mod">
        <pc:chgData name="Sinead Owens" userId="b8df5434-0043-4e07-b234-15d062a14ba4" providerId="ADAL" clId="{BA26162C-1044-4614-9F13-9CF9B590F084}" dt="2021-08-04T14:43:01.041" v="39"/>
        <pc:sldMkLst>
          <pc:docMk/>
          <pc:sldMk cId="4080336456" sldId="1490"/>
        </pc:sldMkLst>
        <pc:spChg chg="mod">
          <ac:chgData name="Sinead Owens" userId="b8df5434-0043-4e07-b234-15d062a14ba4" providerId="ADAL" clId="{BA26162C-1044-4614-9F13-9CF9B590F084}" dt="2021-08-04T14:43:01.041" v="39"/>
          <ac:spMkLst>
            <pc:docMk/>
            <pc:sldMk cId="4080336456" sldId="1490"/>
            <ac:spMk id="8" creationId="{EE0B505F-2F66-4B97-89D5-4E190D7F0CA5}"/>
          </ac:spMkLst>
        </pc:spChg>
      </pc:sldChg>
      <pc:sldChg chg="modSp mod">
        <pc:chgData name="Sinead Owens" userId="b8df5434-0043-4e07-b234-15d062a14ba4" providerId="ADAL" clId="{BA26162C-1044-4614-9F13-9CF9B590F084}" dt="2021-08-04T14:44:30.559" v="47" actId="20577"/>
        <pc:sldMkLst>
          <pc:docMk/>
          <pc:sldMk cId="242127007" sldId="1491"/>
        </pc:sldMkLst>
        <pc:spChg chg="mod">
          <ac:chgData name="Sinead Owens" userId="b8df5434-0043-4e07-b234-15d062a14ba4" providerId="ADAL" clId="{BA26162C-1044-4614-9F13-9CF9B590F084}" dt="2021-08-04T14:44:30.559" v="47" actId="20577"/>
          <ac:spMkLst>
            <pc:docMk/>
            <pc:sldMk cId="242127007" sldId="1491"/>
            <ac:spMk id="3" creationId="{AA42605C-5FD6-46CA-8303-1F4CA203FEA3}"/>
          </ac:spMkLst>
        </pc:spChg>
        <pc:spChg chg="mod">
          <ac:chgData name="Sinead Owens" userId="b8df5434-0043-4e07-b234-15d062a14ba4" providerId="ADAL" clId="{BA26162C-1044-4614-9F13-9CF9B590F084}" dt="2021-08-04T14:44:05.246" v="41" actId="20577"/>
          <ac:spMkLst>
            <pc:docMk/>
            <pc:sldMk cId="242127007" sldId="1491"/>
            <ac:spMk id="8" creationId="{EE0B505F-2F66-4B97-89D5-4E190D7F0CA5}"/>
          </ac:spMkLst>
        </pc:spChg>
      </pc:sldChg>
      <pc:sldChg chg="modSp mod">
        <pc:chgData name="Sinead Owens" userId="b8df5434-0043-4e07-b234-15d062a14ba4" providerId="ADAL" clId="{BA26162C-1044-4614-9F13-9CF9B590F084}" dt="2021-08-04T14:45:46.969" v="68" actId="20577"/>
        <pc:sldMkLst>
          <pc:docMk/>
          <pc:sldMk cId="3536510180" sldId="1497"/>
        </pc:sldMkLst>
        <pc:spChg chg="mod">
          <ac:chgData name="Sinead Owens" userId="b8df5434-0043-4e07-b234-15d062a14ba4" providerId="ADAL" clId="{BA26162C-1044-4614-9F13-9CF9B590F084}" dt="2021-08-04T14:44:54.484" v="49" actId="1076"/>
          <ac:spMkLst>
            <pc:docMk/>
            <pc:sldMk cId="3536510180" sldId="1497"/>
            <ac:spMk id="2" creationId="{20387F2F-40FE-42BD-8A16-B843DD35D3FF}"/>
          </ac:spMkLst>
        </pc:spChg>
        <pc:spChg chg="mod">
          <ac:chgData name="Sinead Owens" userId="b8df5434-0043-4e07-b234-15d062a14ba4" providerId="ADAL" clId="{BA26162C-1044-4614-9F13-9CF9B590F084}" dt="2021-08-04T14:45:46.969" v="68" actId="20577"/>
          <ac:spMkLst>
            <pc:docMk/>
            <pc:sldMk cId="3536510180" sldId="1497"/>
            <ac:spMk id="3" creationId="{6F588DF3-3AE0-4CEC-ACDD-35E450635A41}"/>
          </ac:spMkLst>
        </pc:spChg>
      </pc:sldChg>
      <pc:sldChg chg="modSp mod">
        <pc:chgData name="Sinead Owens" userId="b8df5434-0043-4e07-b234-15d062a14ba4" providerId="ADAL" clId="{BA26162C-1044-4614-9F13-9CF9B590F084}" dt="2021-08-04T14:46:21.497" v="70" actId="1076"/>
        <pc:sldMkLst>
          <pc:docMk/>
          <pc:sldMk cId="2073075338" sldId="1498"/>
        </pc:sldMkLst>
        <pc:spChg chg="mod">
          <ac:chgData name="Sinead Owens" userId="b8df5434-0043-4e07-b234-15d062a14ba4" providerId="ADAL" clId="{BA26162C-1044-4614-9F13-9CF9B590F084}" dt="2021-08-04T14:46:21.497" v="70" actId="1076"/>
          <ac:spMkLst>
            <pc:docMk/>
            <pc:sldMk cId="2073075338" sldId="1498"/>
            <ac:spMk id="2" creationId="{20387F2F-40FE-42BD-8A16-B843DD35D3FF}"/>
          </ac:spMkLst>
        </pc:spChg>
      </pc:sldChg>
      <pc:sldChg chg="modSp mod">
        <pc:chgData name="Sinead Owens" userId="b8df5434-0043-4e07-b234-15d062a14ba4" providerId="ADAL" clId="{BA26162C-1044-4614-9F13-9CF9B590F084}" dt="2021-08-04T14:48:45.724" v="91" actId="1076"/>
        <pc:sldMkLst>
          <pc:docMk/>
          <pc:sldMk cId="350086379" sldId="1499"/>
        </pc:sldMkLst>
        <pc:spChg chg="mod">
          <ac:chgData name="Sinead Owens" userId="b8df5434-0043-4e07-b234-15d062a14ba4" providerId="ADAL" clId="{BA26162C-1044-4614-9F13-9CF9B590F084}" dt="2021-08-04T14:48:45.724" v="91" actId="1076"/>
          <ac:spMkLst>
            <pc:docMk/>
            <pc:sldMk cId="350086379" sldId="1499"/>
            <ac:spMk id="2" creationId="{20387F2F-40FE-42BD-8A16-B843DD35D3FF}"/>
          </ac:spMkLst>
        </pc:spChg>
        <pc:spChg chg="mod">
          <ac:chgData name="Sinead Owens" userId="b8df5434-0043-4e07-b234-15d062a14ba4" providerId="ADAL" clId="{BA26162C-1044-4614-9F13-9CF9B590F084}" dt="2021-08-04T14:48:04.461" v="87" actId="1076"/>
          <ac:spMkLst>
            <pc:docMk/>
            <pc:sldMk cId="350086379" sldId="1499"/>
            <ac:spMk id="3" creationId="{6F588DF3-3AE0-4CEC-ACDD-35E450635A41}"/>
          </ac:spMkLst>
        </pc:spChg>
        <pc:spChg chg="mod">
          <ac:chgData name="Sinead Owens" userId="b8df5434-0043-4e07-b234-15d062a14ba4" providerId="ADAL" clId="{BA26162C-1044-4614-9F13-9CF9B590F084}" dt="2021-08-04T14:48:32.320" v="90" actId="1076"/>
          <ac:spMkLst>
            <pc:docMk/>
            <pc:sldMk cId="350086379" sldId="1499"/>
            <ac:spMk id="6" creationId="{18D385E7-2BF7-412A-BD94-0946CAF2C683}"/>
          </ac:spMkLst>
        </pc:spChg>
        <pc:picChg chg="mod">
          <ac:chgData name="Sinead Owens" userId="b8df5434-0043-4e07-b234-15d062a14ba4" providerId="ADAL" clId="{BA26162C-1044-4614-9F13-9CF9B590F084}" dt="2021-08-04T14:48:23.430" v="88" actId="1076"/>
          <ac:picMkLst>
            <pc:docMk/>
            <pc:sldMk cId="350086379" sldId="1499"/>
            <ac:picMk id="9" creationId="{610F7173-89F3-4D56-A038-B0E926806C79}"/>
          </ac:picMkLst>
        </pc:picChg>
      </pc:sldChg>
      <pc:sldChg chg="modSp mod">
        <pc:chgData name="Sinead Owens" userId="b8df5434-0043-4e07-b234-15d062a14ba4" providerId="ADAL" clId="{BA26162C-1044-4614-9F13-9CF9B590F084}" dt="2021-08-04T14:49:28.797" v="96" actId="20577"/>
        <pc:sldMkLst>
          <pc:docMk/>
          <pc:sldMk cId="3149562486" sldId="1501"/>
        </pc:sldMkLst>
        <pc:spChg chg="mod">
          <ac:chgData name="Sinead Owens" userId="b8df5434-0043-4e07-b234-15d062a14ba4" providerId="ADAL" clId="{BA26162C-1044-4614-9F13-9CF9B590F084}" dt="2021-08-04T14:49:28.797" v="96" actId="20577"/>
          <ac:spMkLst>
            <pc:docMk/>
            <pc:sldMk cId="3149562486" sldId="1501"/>
            <ac:spMk id="2" creationId="{20387F2F-40FE-42BD-8A16-B843DD35D3FF}"/>
          </ac:spMkLst>
        </pc:spChg>
        <pc:spChg chg="mod">
          <ac:chgData name="Sinead Owens" userId="b8df5434-0043-4e07-b234-15d062a14ba4" providerId="ADAL" clId="{BA26162C-1044-4614-9F13-9CF9B590F084}" dt="2021-08-04T14:49:07.939" v="92" actId="113"/>
          <ac:spMkLst>
            <pc:docMk/>
            <pc:sldMk cId="3149562486" sldId="1501"/>
            <ac:spMk id="3" creationId="{6F588DF3-3AE0-4CEC-ACDD-35E450635A41}"/>
          </ac:spMkLst>
        </pc:spChg>
      </pc:sldChg>
      <pc:sldChg chg="modSp mod">
        <pc:chgData name="Sinead Owens" userId="b8df5434-0043-4e07-b234-15d062a14ba4" providerId="ADAL" clId="{BA26162C-1044-4614-9F13-9CF9B590F084}" dt="2021-08-04T14:50:09.060" v="101" actId="1076"/>
        <pc:sldMkLst>
          <pc:docMk/>
          <pc:sldMk cId="2202449766" sldId="1504"/>
        </pc:sldMkLst>
        <pc:spChg chg="mod">
          <ac:chgData name="Sinead Owens" userId="b8df5434-0043-4e07-b234-15d062a14ba4" providerId="ADAL" clId="{BA26162C-1044-4614-9F13-9CF9B590F084}" dt="2021-08-04T14:49:39.792" v="97" actId="20577"/>
          <ac:spMkLst>
            <pc:docMk/>
            <pc:sldMk cId="2202449766" sldId="1504"/>
            <ac:spMk id="2" creationId="{20387F2F-40FE-42BD-8A16-B843DD35D3FF}"/>
          </ac:spMkLst>
        </pc:spChg>
        <pc:spChg chg="mod">
          <ac:chgData name="Sinead Owens" userId="b8df5434-0043-4e07-b234-15d062a14ba4" providerId="ADAL" clId="{BA26162C-1044-4614-9F13-9CF9B590F084}" dt="2021-08-04T14:50:00.692" v="100" actId="1076"/>
          <ac:spMkLst>
            <pc:docMk/>
            <pc:sldMk cId="2202449766" sldId="1504"/>
            <ac:spMk id="3" creationId="{6F588DF3-3AE0-4CEC-ACDD-35E450635A41}"/>
          </ac:spMkLst>
        </pc:spChg>
        <pc:picChg chg="mod">
          <ac:chgData name="Sinead Owens" userId="b8df5434-0043-4e07-b234-15d062a14ba4" providerId="ADAL" clId="{BA26162C-1044-4614-9F13-9CF9B590F084}" dt="2021-08-04T14:50:09.060" v="101" actId="1076"/>
          <ac:picMkLst>
            <pc:docMk/>
            <pc:sldMk cId="2202449766" sldId="1504"/>
            <ac:picMk id="6" creationId="{D9A19BD6-8005-42F0-B6B7-79DF43FF0C9B}"/>
          </ac:picMkLst>
        </pc:picChg>
      </pc:sldChg>
      <pc:sldChg chg="modSp mod">
        <pc:chgData name="Sinead Owens" userId="b8df5434-0043-4e07-b234-15d062a14ba4" providerId="ADAL" clId="{BA26162C-1044-4614-9F13-9CF9B590F084}" dt="2021-08-04T14:52:28.565" v="112" actId="20577"/>
        <pc:sldMkLst>
          <pc:docMk/>
          <pc:sldMk cId="507028344" sldId="1529"/>
        </pc:sldMkLst>
        <pc:spChg chg="mod">
          <ac:chgData name="Sinead Owens" userId="b8df5434-0043-4e07-b234-15d062a14ba4" providerId="ADAL" clId="{BA26162C-1044-4614-9F13-9CF9B590F084}" dt="2021-08-04T14:52:28.565" v="112" actId="20577"/>
          <ac:spMkLst>
            <pc:docMk/>
            <pc:sldMk cId="507028344" sldId="1529"/>
            <ac:spMk id="2" creationId="{00000000-0000-0000-0000-000000000000}"/>
          </ac:spMkLst>
        </pc:spChg>
      </pc:sldChg>
      <pc:sldChg chg="modSp mod">
        <pc:chgData name="Sinead Owens" userId="b8df5434-0043-4e07-b234-15d062a14ba4" providerId="ADAL" clId="{BA26162C-1044-4614-9F13-9CF9B590F084}" dt="2021-08-04T14:55:58.720" v="177" actId="20577"/>
        <pc:sldMkLst>
          <pc:docMk/>
          <pc:sldMk cId="4010268098" sldId="1530"/>
        </pc:sldMkLst>
        <pc:spChg chg="mod">
          <ac:chgData name="Sinead Owens" userId="b8df5434-0043-4e07-b234-15d062a14ba4" providerId="ADAL" clId="{BA26162C-1044-4614-9F13-9CF9B590F084}" dt="2021-08-04T14:55:58.720" v="177" actId="20577"/>
          <ac:spMkLst>
            <pc:docMk/>
            <pc:sldMk cId="4010268098" sldId="1530"/>
            <ac:spMk id="2" creationId="{00000000-0000-0000-0000-000000000000}"/>
          </ac:spMkLst>
        </pc:spChg>
      </pc:sldChg>
      <pc:sldChg chg="modSp add del mod">
        <pc:chgData name="Sinead Owens" userId="b8df5434-0043-4e07-b234-15d062a14ba4" providerId="ADAL" clId="{BA26162C-1044-4614-9F13-9CF9B590F084}" dt="2021-08-04T14:53:57.086" v="143" actId="20577"/>
        <pc:sldMkLst>
          <pc:docMk/>
          <pc:sldMk cId="2209793814" sldId="1545"/>
        </pc:sldMkLst>
        <pc:spChg chg="mod">
          <ac:chgData name="Sinead Owens" userId="b8df5434-0043-4e07-b234-15d062a14ba4" providerId="ADAL" clId="{BA26162C-1044-4614-9F13-9CF9B590F084}" dt="2021-08-04T14:53:57.086" v="143" actId="20577"/>
          <ac:spMkLst>
            <pc:docMk/>
            <pc:sldMk cId="2209793814" sldId="1545"/>
            <ac:spMk id="3" creationId="{CE92130E-FF67-4E1A-95E2-C8804C756DAF}"/>
          </ac:spMkLst>
        </pc:spChg>
      </pc:sldChg>
      <pc:sldChg chg="modSp mod">
        <pc:chgData name="Sinead Owens" userId="b8df5434-0043-4e07-b234-15d062a14ba4" providerId="ADAL" clId="{BA26162C-1044-4614-9F13-9CF9B590F084}" dt="2021-08-04T14:55:09.444" v="167" actId="5793"/>
        <pc:sldMkLst>
          <pc:docMk/>
          <pc:sldMk cId="18332638" sldId="1546"/>
        </pc:sldMkLst>
        <pc:spChg chg="mod">
          <ac:chgData name="Sinead Owens" userId="b8df5434-0043-4e07-b234-15d062a14ba4" providerId="ADAL" clId="{BA26162C-1044-4614-9F13-9CF9B590F084}" dt="2021-08-04T14:55:09.444" v="167" actId="5793"/>
          <ac:spMkLst>
            <pc:docMk/>
            <pc:sldMk cId="18332638" sldId="1546"/>
            <ac:spMk id="3" creationId="{CE92130E-FF67-4E1A-95E2-C8804C756DAF}"/>
          </ac:spMkLst>
        </pc:spChg>
      </pc:sldChg>
      <pc:sldChg chg="modSp mod">
        <pc:chgData name="Sinead Owens" userId="b8df5434-0043-4e07-b234-15d062a14ba4" providerId="ADAL" clId="{BA26162C-1044-4614-9F13-9CF9B590F084}" dt="2021-08-04T14:55:19.321" v="169" actId="20577"/>
        <pc:sldMkLst>
          <pc:docMk/>
          <pc:sldMk cId="316622843" sldId="1547"/>
        </pc:sldMkLst>
        <pc:spChg chg="mod">
          <ac:chgData name="Sinead Owens" userId="b8df5434-0043-4e07-b234-15d062a14ba4" providerId="ADAL" clId="{BA26162C-1044-4614-9F13-9CF9B590F084}" dt="2021-08-04T14:55:19.321" v="169" actId="20577"/>
          <ac:spMkLst>
            <pc:docMk/>
            <pc:sldMk cId="316622843" sldId="1547"/>
            <ac:spMk id="10" creationId="{F639421C-53B4-4F25-A01E-66CEE6B9299F}"/>
          </ac:spMkLst>
        </pc:spChg>
      </pc:sldChg>
      <pc:sldChg chg="modSp mod">
        <pc:chgData name="Sinead Owens" userId="b8df5434-0043-4e07-b234-15d062a14ba4" providerId="ADAL" clId="{BA26162C-1044-4614-9F13-9CF9B590F084}" dt="2021-08-04T14:56:41.726" v="182" actId="20577"/>
        <pc:sldMkLst>
          <pc:docMk/>
          <pc:sldMk cId="533869581" sldId="1549"/>
        </pc:sldMkLst>
        <pc:spChg chg="mod">
          <ac:chgData name="Sinead Owens" userId="b8df5434-0043-4e07-b234-15d062a14ba4" providerId="ADAL" clId="{BA26162C-1044-4614-9F13-9CF9B590F084}" dt="2021-08-04T14:56:41.726" v="182" actId="20577"/>
          <ac:spMkLst>
            <pc:docMk/>
            <pc:sldMk cId="533869581" sldId="1549"/>
            <ac:spMk id="5" creationId="{00000000-0000-0000-0000-000000000000}"/>
          </ac:spMkLst>
        </pc:spChg>
      </pc:sldChg>
      <pc:sldChg chg="modSp mod">
        <pc:chgData name="Sinead Owens" userId="b8df5434-0043-4e07-b234-15d062a14ba4" providerId="ADAL" clId="{BA26162C-1044-4614-9F13-9CF9B590F084}" dt="2021-08-04T14:57:26.752" v="187" actId="20577"/>
        <pc:sldMkLst>
          <pc:docMk/>
          <pc:sldMk cId="4287110050" sldId="1550"/>
        </pc:sldMkLst>
        <pc:spChg chg="mod">
          <ac:chgData name="Sinead Owens" userId="b8df5434-0043-4e07-b234-15d062a14ba4" providerId="ADAL" clId="{BA26162C-1044-4614-9F13-9CF9B590F084}" dt="2021-08-04T14:57:26.752" v="187" actId="20577"/>
          <ac:spMkLst>
            <pc:docMk/>
            <pc:sldMk cId="4287110050" sldId="1550"/>
            <ac:spMk id="5" creationId="{00000000-0000-0000-0000-000000000000}"/>
          </ac:spMkLst>
        </pc:spChg>
      </pc:sldChg>
      <pc:sldChg chg="modSp mod">
        <pc:chgData name="Sinead Owens" userId="b8df5434-0043-4e07-b234-15d062a14ba4" providerId="ADAL" clId="{BA26162C-1044-4614-9F13-9CF9B590F084}" dt="2021-08-04T14:55:30.681" v="173" actId="20577"/>
        <pc:sldMkLst>
          <pc:docMk/>
          <pc:sldMk cId="2999081511" sldId="3079"/>
        </pc:sldMkLst>
        <pc:spChg chg="mod">
          <ac:chgData name="Sinead Owens" userId="b8df5434-0043-4e07-b234-15d062a14ba4" providerId="ADAL" clId="{BA26162C-1044-4614-9F13-9CF9B590F084}" dt="2021-08-04T14:55:30.681" v="173" actId="20577"/>
          <ac:spMkLst>
            <pc:docMk/>
            <pc:sldMk cId="2999081511" sldId="3079"/>
            <ac:spMk id="81" creationId="{81495428-71F3-41CD-BD4A-231A358E4A93}"/>
          </ac:spMkLst>
        </pc:spChg>
      </pc:sldChg>
    </pc:docChg>
  </pc:docChgLst>
  <pc:docChgLst>
    <pc:chgData name="Sinead Owens" userId="S::sinead.owens@avadolearning.com::b8df5434-0043-4e07-b234-15d062a14ba4" providerId="AD" clId="Web-{F68C967A-2711-860D-83AC-A140155602DD}"/>
    <pc:docChg chg="addSld delSld addMainMaster modMainMaster">
      <pc:chgData name="Sinead Owens" userId="S::sinead.owens@avadolearning.com::b8df5434-0043-4e07-b234-15d062a14ba4" providerId="AD" clId="Web-{F68C967A-2711-860D-83AC-A140155602DD}" dt="2021-09-02T13:25:59.068" v="3"/>
      <pc:docMkLst>
        <pc:docMk/>
      </pc:docMkLst>
      <pc:sldChg chg="del">
        <pc:chgData name="Sinead Owens" userId="S::sinead.owens@avadolearning.com::b8df5434-0043-4e07-b234-15d062a14ba4" providerId="AD" clId="Web-{F68C967A-2711-860D-83AC-A140155602DD}" dt="2021-09-02T13:25:59.068" v="3"/>
        <pc:sldMkLst>
          <pc:docMk/>
          <pc:sldMk cId="2189058301" sldId="1476"/>
        </pc:sldMkLst>
      </pc:sldChg>
      <pc:sldChg chg="new del">
        <pc:chgData name="Sinead Owens" userId="S::sinead.owens@avadolearning.com::b8df5434-0043-4e07-b234-15d062a14ba4" providerId="AD" clId="Web-{F68C967A-2711-860D-83AC-A140155602DD}" dt="2021-09-02T13:25:56.443" v="2"/>
        <pc:sldMkLst>
          <pc:docMk/>
          <pc:sldMk cId="2584806610" sldId="3081"/>
        </pc:sldMkLst>
      </pc:sldChg>
      <pc:sldChg chg="add">
        <pc:chgData name="Sinead Owens" userId="S::sinead.owens@avadolearning.com::b8df5434-0043-4e07-b234-15d062a14ba4" providerId="AD" clId="Web-{F68C967A-2711-860D-83AC-A140155602DD}" dt="2021-09-02T13:25:49.255" v="1"/>
        <pc:sldMkLst>
          <pc:docMk/>
          <pc:sldMk cId="1684157580" sldId="3082"/>
        </pc:sldMkLst>
      </pc:sldChg>
      <pc:sldMasterChg chg="modSldLayout">
        <pc:chgData name="Sinead Owens" userId="S::sinead.owens@avadolearning.com::b8df5434-0043-4e07-b234-15d062a14ba4" providerId="AD" clId="Web-{F68C967A-2711-860D-83AC-A140155602DD}" dt="2021-09-02T13:25:49.255" v="1"/>
        <pc:sldMasterMkLst>
          <pc:docMk/>
          <pc:sldMasterMk cId="1476839641" sldId="2147483945"/>
        </pc:sldMasterMkLst>
        <pc:sldLayoutChg chg="replI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3945"/>
            <pc:sldLayoutMk cId="3687439466" sldId="2147484098"/>
          </pc:sldLayoutMkLst>
        </pc:sldLayoutChg>
      </pc:sldMasterChg>
      <pc:sldMasterChg chg="add addSldLayout">
        <pc:chgData name="Sinead Owens" userId="S::sinead.owens@avadolearning.com::b8df5434-0043-4e07-b234-15d062a14ba4" providerId="AD" clId="Web-{F68C967A-2711-860D-83AC-A140155602DD}" dt="2021-09-02T13:25:49.255" v="1"/>
        <pc:sldMasterMkLst>
          <pc:docMk/>
          <pc:sldMasterMk cId="1476839641" sldId="2147484090"/>
        </pc:sldMasterMkLst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2031842666" sldId="2147484019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4077423160" sldId="2147484091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795169194" sldId="2147484092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3728512411" sldId="2147484093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4011601134" sldId="2147484094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584656855" sldId="2147484095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2833068796" sldId="2147484096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1572596762" sldId="2147484097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4248548192" sldId="2147484099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2958719865" sldId="2147484100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3508531393" sldId="2147484101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3694603431" sldId="2147484102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3016557721" sldId="2147484103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2171973738" sldId="2147484104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1410060815" sldId="2147484105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1466596423" sldId="2147484106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3748015125" sldId="2147484107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615125832" sldId="2147484108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3026741679" sldId="2147484109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415850569" sldId="2147484110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840061536" sldId="2147484111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2498633040" sldId="2147484112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3083607618" sldId="2147484113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3744689778" sldId="2147484114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3555701069" sldId="2147484115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4073121544" sldId="2147484116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2382590601" sldId="2147484117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1057444577" sldId="2147484118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3813522321" sldId="2147484119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366559396" sldId="2147484120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3449557945" sldId="2147484121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1022261911" sldId="2147484122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597501354" sldId="2147484123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1711867484" sldId="2147484124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1212456423" sldId="2147484125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3815732693" sldId="2147484126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2454342284" sldId="2147484127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980483655" sldId="2147484128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3784776947" sldId="2147484129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135081863" sldId="2147484130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24566269" sldId="2147484131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663132004" sldId="2147484132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702201805" sldId="2147484133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3206478362" sldId="2147484134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262519" sldId="2147484135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787897217" sldId="2147484136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2050939550" sldId="2147484137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511754554" sldId="2147484138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3751798894" sldId="2147484139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3462481790" sldId="2147484140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1296580814" sldId="2147484141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2063914356" sldId="2147484142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1165142659" sldId="2147484143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3859885970" sldId="2147484144"/>
          </pc:sldLayoutMkLst>
        </pc:sldLayoutChg>
        <pc:sldLayoutChg chg="add">
          <pc:chgData name="Sinead Owens" userId="S::sinead.owens@avadolearning.com::b8df5434-0043-4e07-b234-15d062a14ba4" providerId="AD" clId="Web-{F68C967A-2711-860D-83AC-A140155602DD}" dt="2021-09-02T13:25:49.255" v="1"/>
          <pc:sldLayoutMkLst>
            <pc:docMk/>
            <pc:sldMasterMk cId="1476839641" sldId="2147484090"/>
            <pc:sldLayoutMk cId="3651459640" sldId="2147484145"/>
          </pc:sldLayoutMkLst>
        </pc:sldLayoutChg>
      </pc:sldMasterChg>
    </pc:docChg>
  </pc:docChgLst>
  <pc:docChgLst>
    <pc:chgData name="Sinead Owens" userId="S::sinead.owens@avadolearning.com::b8df5434-0043-4e07-b234-15d062a14ba4" providerId="AD" clId="Web-{FD194846-10BE-82BD-4D14-549126F33219}"/>
    <pc:docChg chg="modSld">
      <pc:chgData name="Sinead Owens" userId="S::sinead.owens@avadolearning.com::b8df5434-0043-4e07-b234-15d062a14ba4" providerId="AD" clId="Web-{FD194846-10BE-82BD-4D14-549126F33219}" dt="2021-08-31T09:35:59.702" v="14" actId="20577"/>
      <pc:docMkLst>
        <pc:docMk/>
      </pc:docMkLst>
      <pc:sldChg chg="modSp">
        <pc:chgData name="Sinead Owens" userId="S::sinead.owens@avadolearning.com::b8df5434-0043-4e07-b234-15d062a14ba4" providerId="AD" clId="Web-{FD194846-10BE-82BD-4D14-549126F33219}" dt="2021-08-31T09:33:22.385" v="4" actId="20577"/>
        <pc:sldMkLst>
          <pc:docMk/>
          <pc:sldMk cId="3536510180" sldId="1497"/>
        </pc:sldMkLst>
        <pc:spChg chg="mod">
          <ac:chgData name="Sinead Owens" userId="S::sinead.owens@avadolearning.com::b8df5434-0043-4e07-b234-15d062a14ba4" providerId="AD" clId="Web-{FD194846-10BE-82BD-4D14-549126F33219}" dt="2021-08-31T09:33:19.385" v="2" actId="20577"/>
          <ac:spMkLst>
            <pc:docMk/>
            <pc:sldMk cId="3536510180" sldId="1497"/>
            <ac:spMk id="2" creationId="{20387F2F-40FE-42BD-8A16-B843DD35D3FF}"/>
          </ac:spMkLst>
        </pc:spChg>
        <pc:spChg chg="mod">
          <ac:chgData name="Sinead Owens" userId="S::sinead.owens@avadolearning.com::b8df5434-0043-4e07-b234-15d062a14ba4" providerId="AD" clId="Web-{FD194846-10BE-82BD-4D14-549126F33219}" dt="2021-08-31T09:33:22.385" v="4" actId="20577"/>
          <ac:spMkLst>
            <pc:docMk/>
            <pc:sldMk cId="3536510180" sldId="1497"/>
            <ac:spMk id="3" creationId="{6F588DF3-3AE0-4CEC-ACDD-35E450635A41}"/>
          </ac:spMkLst>
        </pc:spChg>
      </pc:sldChg>
      <pc:sldChg chg="modSp">
        <pc:chgData name="Sinead Owens" userId="S::sinead.owens@avadolearning.com::b8df5434-0043-4e07-b234-15d062a14ba4" providerId="AD" clId="Web-{FD194846-10BE-82BD-4D14-549126F33219}" dt="2021-08-31T09:34:47.716" v="9" actId="20577"/>
        <pc:sldMkLst>
          <pc:docMk/>
          <pc:sldMk cId="2073075338" sldId="1498"/>
        </pc:sldMkLst>
        <pc:spChg chg="mod">
          <ac:chgData name="Sinead Owens" userId="S::sinead.owens@avadolearning.com::b8df5434-0043-4e07-b234-15d062a14ba4" providerId="AD" clId="Web-{FD194846-10BE-82BD-4D14-549126F33219}" dt="2021-08-31T09:34:47.716" v="9" actId="20577"/>
          <ac:spMkLst>
            <pc:docMk/>
            <pc:sldMk cId="2073075338" sldId="1498"/>
            <ac:spMk id="2" creationId="{20387F2F-40FE-42BD-8A16-B843DD35D3FF}"/>
          </ac:spMkLst>
        </pc:spChg>
      </pc:sldChg>
      <pc:sldChg chg="modSp">
        <pc:chgData name="Sinead Owens" userId="S::sinead.owens@avadolearning.com::b8df5434-0043-4e07-b234-15d062a14ba4" providerId="AD" clId="Web-{FD194846-10BE-82BD-4D14-549126F33219}" dt="2021-08-31T09:34:57.669" v="11" actId="20577"/>
        <pc:sldMkLst>
          <pc:docMk/>
          <pc:sldMk cId="350086379" sldId="1499"/>
        </pc:sldMkLst>
        <pc:spChg chg="mod">
          <ac:chgData name="Sinead Owens" userId="S::sinead.owens@avadolearning.com::b8df5434-0043-4e07-b234-15d062a14ba4" providerId="AD" clId="Web-{FD194846-10BE-82BD-4D14-549126F33219}" dt="2021-08-31T09:34:57.669" v="11" actId="20577"/>
          <ac:spMkLst>
            <pc:docMk/>
            <pc:sldMk cId="350086379" sldId="1499"/>
            <ac:spMk id="2" creationId="{20387F2F-40FE-42BD-8A16-B843DD35D3FF}"/>
          </ac:spMkLst>
        </pc:spChg>
      </pc:sldChg>
      <pc:sldChg chg="modSp">
        <pc:chgData name="Sinead Owens" userId="S::sinead.owens@avadolearning.com::b8df5434-0043-4e07-b234-15d062a14ba4" providerId="AD" clId="Web-{FD194846-10BE-82BD-4D14-549126F33219}" dt="2021-08-31T09:35:59.702" v="14" actId="20577"/>
        <pc:sldMkLst>
          <pc:docMk/>
          <pc:sldMk cId="3149562486" sldId="1501"/>
        </pc:sldMkLst>
        <pc:spChg chg="mod">
          <ac:chgData name="Sinead Owens" userId="S::sinead.owens@avadolearning.com::b8df5434-0043-4e07-b234-15d062a14ba4" providerId="AD" clId="Web-{FD194846-10BE-82BD-4D14-549126F33219}" dt="2021-08-31T09:35:59.702" v="14" actId="20577"/>
          <ac:spMkLst>
            <pc:docMk/>
            <pc:sldMk cId="3149562486" sldId="1501"/>
            <ac:spMk id="2" creationId="{20387F2F-40FE-42BD-8A16-B843DD35D3FF}"/>
          </ac:spMkLst>
        </pc:spChg>
      </pc:sldChg>
    </pc:docChg>
  </pc:docChgLst>
  <pc:docChgLst>
    <pc:chgData name="Sinead Owens" userId="S::sinead.owens@avadolearning.com::b8df5434-0043-4e07-b234-15d062a14ba4" providerId="AD" clId="Web-{B71FA969-1E1C-833C-8C57-71764DBAAFDB}"/>
    <pc:docChg chg="modSld">
      <pc:chgData name="Sinead Owens" userId="S::sinead.owens@avadolearning.com::b8df5434-0043-4e07-b234-15d062a14ba4" providerId="AD" clId="Web-{B71FA969-1E1C-833C-8C57-71764DBAAFDB}" dt="2021-08-31T09:12:57.942" v="27" actId="20577"/>
      <pc:docMkLst>
        <pc:docMk/>
      </pc:docMkLst>
      <pc:sldChg chg="modSp">
        <pc:chgData name="Sinead Owens" userId="S::sinead.owens@avadolearning.com::b8df5434-0043-4e07-b234-15d062a14ba4" providerId="AD" clId="Web-{B71FA969-1E1C-833C-8C57-71764DBAAFDB}" dt="2021-08-31T09:12:57.942" v="27" actId="20577"/>
        <pc:sldMkLst>
          <pc:docMk/>
          <pc:sldMk cId="2678884480" sldId="1540"/>
        </pc:sldMkLst>
        <pc:spChg chg="mod">
          <ac:chgData name="Sinead Owens" userId="S::sinead.owens@avadolearning.com::b8df5434-0043-4e07-b234-15d062a14ba4" providerId="AD" clId="Web-{B71FA969-1E1C-833C-8C57-71764DBAAFDB}" dt="2021-08-31T09:12:57.942" v="27" actId="20577"/>
          <ac:spMkLst>
            <pc:docMk/>
            <pc:sldMk cId="2678884480" sldId="1540"/>
            <ac:spMk id="2" creationId="{20387F2F-40FE-42BD-8A16-B843DD35D3FF}"/>
          </ac:spMkLst>
        </pc:spChg>
      </pc:sldChg>
      <pc:sldChg chg="modSp">
        <pc:chgData name="Sinead Owens" userId="S::sinead.owens@avadolearning.com::b8df5434-0043-4e07-b234-15d062a14ba4" providerId="AD" clId="Web-{B71FA969-1E1C-833C-8C57-71764DBAAFDB}" dt="2021-08-31T09:11:01.779" v="4" actId="20577"/>
        <pc:sldMkLst>
          <pc:docMk/>
          <pc:sldMk cId="2209793814" sldId="1545"/>
        </pc:sldMkLst>
        <pc:spChg chg="mod">
          <ac:chgData name="Sinead Owens" userId="S::sinead.owens@avadolearning.com::b8df5434-0043-4e07-b234-15d062a14ba4" providerId="AD" clId="Web-{B71FA969-1E1C-833C-8C57-71764DBAAFDB}" dt="2021-08-31T09:11:01.779" v="4" actId="20577"/>
          <ac:spMkLst>
            <pc:docMk/>
            <pc:sldMk cId="2209793814" sldId="1545"/>
            <ac:spMk id="3" creationId="{CE92130E-FF67-4E1A-95E2-C8804C756DAF}"/>
          </ac:spMkLst>
        </pc:spChg>
      </pc:sldChg>
      <pc:sldChg chg="modSp">
        <pc:chgData name="Sinead Owens" userId="S::sinead.owens@avadolearning.com::b8df5434-0043-4e07-b234-15d062a14ba4" providerId="AD" clId="Web-{B71FA969-1E1C-833C-8C57-71764DBAAFDB}" dt="2021-08-31T09:11:49.891" v="14" actId="20577"/>
        <pc:sldMkLst>
          <pc:docMk/>
          <pc:sldMk cId="533869581" sldId="1549"/>
        </pc:sldMkLst>
        <pc:spChg chg="mod">
          <ac:chgData name="Sinead Owens" userId="S::sinead.owens@avadolearning.com::b8df5434-0043-4e07-b234-15d062a14ba4" providerId="AD" clId="Web-{B71FA969-1E1C-833C-8C57-71764DBAAFDB}" dt="2021-08-31T09:11:49.891" v="14" actId="20577"/>
          <ac:spMkLst>
            <pc:docMk/>
            <pc:sldMk cId="533869581" sldId="1549"/>
            <ac:spMk id="5" creationId="{00000000-0000-0000-0000-000000000000}"/>
          </ac:spMkLst>
        </pc:spChg>
      </pc:sldChg>
      <pc:sldChg chg="modSp">
        <pc:chgData name="Sinead Owens" userId="S::sinead.owens@avadolearning.com::b8df5434-0043-4e07-b234-15d062a14ba4" providerId="AD" clId="Web-{B71FA969-1E1C-833C-8C57-71764DBAAFDB}" dt="2021-08-31T09:12:07.971" v="25" actId="20577"/>
        <pc:sldMkLst>
          <pc:docMk/>
          <pc:sldMk cId="4287110050" sldId="1550"/>
        </pc:sldMkLst>
        <pc:spChg chg="mod">
          <ac:chgData name="Sinead Owens" userId="S::sinead.owens@avadolearning.com::b8df5434-0043-4e07-b234-15d062a14ba4" providerId="AD" clId="Web-{B71FA969-1E1C-833C-8C57-71764DBAAFDB}" dt="2021-08-31T09:12:07.971" v="25" actId="20577"/>
          <ac:spMkLst>
            <pc:docMk/>
            <pc:sldMk cId="4287110050" sldId="1550"/>
            <ac:spMk id="5" creationId="{00000000-0000-0000-0000-000000000000}"/>
          </ac:spMkLst>
        </pc:spChg>
      </pc:sldChg>
    </pc:docChg>
  </pc:docChgLst>
  <pc:docChgLst>
    <pc:chgData name="Alexandra Gibbs" userId="273e0258-5474-4627-806d-1c31e20abff1" providerId="ADAL" clId="{161A42C7-8A7B-4280-8C6B-FD3A45E468A9}"/>
    <pc:docChg chg="addSld delSld modSld">
      <pc:chgData name="Alexandra Gibbs" userId="273e0258-5474-4627-806d-1c31e20abff1" providerId="ADAL" clId="{161A42C7-8A7B-4280-8C6B-FD3A45E468A9}" dt="2021-08-10T16:37:33.068" v="2" actId="2711"/>
      <pc:docMkLst>
        <pc:docMk/>
      </pc:docMkLst>
      <pc:sldChg chg="del">
        <pc:chgData name="Alexandra Gibbs" userId="273e0258-5474-4627-806d-1c31e20abff1" providerId="ADAL" clId="{161A42C7-8A7B-4280-8C6B-FD3A45E468A9}" dt="2021-08-10T16:37:22.216" v="1" actId="47"/>
        <pc:sldMkLst>
          <pc:docMk/>
          <pc:sldMk cId="1747153784" sldId="499"/>
        </pc:sldMkLst>
      </pc:sldChg>
      <pc:sldChg chg="modSp add mod">
        <pc:chgData name="Alexandra Gibbs" userId="273e0258-5474-4627-806d-1c31e20abff1" providerId="ADAL" clId="{161A42C7-8A7B-4280-8C6B-FD3A45E468A9}" dt="2021-08-10T16:37:33.068" v="2" actId="2711"/>
        <pc:sldMkLst>
          <pc:docMk/>
          <pc:sldMk cId="2058409951" sldId="3080"/>
        </pc:sldMkLst>
        <pc:spChg chg="mod">
          <ac:chgData name="Alexandra Gibbs" userId="273e0258-5474-4627-806d-1c31e20abff1" providerId="ADAL" clId="{161A42C7-8A7B-4280-8C6B-FD3A45E468A9}" dt="2021-08-10T16:37:33.068" v="2" actId="2711"/>
          <ac:spMkLst>
            <pc:docMk/>
            <pc:sldMk cId="2058409951" sldId="3080"/>
            <ac:spMk id="4" creationId="{8D67C3B7-DAD3-4178-BBC4-EB59783C69D5}"/>
          </ac:spMkLst>
        </pc:spChg>
      </pc:sldChg>
    </pc:docChg>
  </pc:docChgLst>
  <pc:docChgLst>
    <pc:chgData name="Sinead Owens" userId="S::sinead.owens@avadolearning.com::b8df5434-0043-4e07-b234-15d062a14ba4" providerId="AD" clId="Web-{BFE3B6CF-7403-087F-57D9-06704BABD1C2}"/>
    <pc:docChg chg="modSld">
      <pc:chgData name="Sinead Owens" userId="S::sinead.owens@avadolearning.com::b8df5434-0043-4e07-b234-15d062a14ba4" providerId="AD" clId="Web-{BFE3B6CF-7403-087F-57D9-06704BABD1C2}" dt="2021-08-04T14:34:58.409" v="55" actId="20577"/>
      <pc:docMkLst>
        <pc:docMk/>
      </pc:docMkLst>
      <pc:sldChg chg="modSp">
        <pc:chgData name="Sinead Owens" userId="S::sinead.owens@avadolearning.com::b8df5434-0043-4e07-b234-15d062a14ba4" providerId="AD" clId="Web-{BFE3B6CF-7403-087F-57D9-06704BABD1C2}" dt="2021-08-04T14:34:26.189" v="50" actId="20577"/>
        <pc:sldMkLst>
          <pc:docMk/>
          <pc:sldMk cId="3462653230" sldId="501"/>
        </pc:sldMkLst>
        <pc:spChg chg="mod">
          <ac:chgData name="Sinead Owens" userId="S::sinead.owens@avadolearning.com::b8df5434-0043-4e07-b234-15d062a14ba4" providerId="AD" clId="Web-{BFE3B6CF-7403-087F-57D9-06704BABD1C2}" dt="2021-08-04T14:34:26.189" v="50" actId="20577"/>
          <ac:spMkLst>
            <pc:docMk/>
            <pc:sldMk cId="3462653230" sldId="501"/>
            <ac:spMk id="4" creationId="{00000000-0000-0000-0000-000000000000}"/>
          </ac:spMkLst>
        </pc:spChg>
      </pc:sldChg>
      <pc:sldChg chg="modSp">
        <pc:chgData name="Sinead Owens" userId="S::sinead.owens@avadolearning.com::b8df5434-0043-4e07-b234-15d062a14ba4" providerId="AD" clId="Web-{BFE3B6CF-7403-087F-57D9-06704BABD1C2}" dt="2021-08-04T14:34:38.767" v="54" actId="20577"/>
        <pc:sldMkLst>
          <pc:docMk/>
          <pc:sldMk cId="2621219533" sldId="519"/>
        </pc:sldMkLst>
        <pc:spChg chg="mod">
          <ac:chgData name="Sinead Owens" userId="S::sinead.owens@avadolearning.com::b8df5434-0043-4e07-b234-15d062a14ba4" providerId="AD" clId="Web-{BFE3B6CF-7403-087F-57D9-06704BABD1C2}" dt="2021-08-04T14:34:38.767" v="54" actId="20577"/>
          <ac:spMkLst>
            <pc:docMk/>
            <pc:sldMk cId="2621219533" sldId="519"/>
            <ac:spMk id="3" creationId="{00000000-0000-0000-0000-000000000000}"/>
          </ac:spMkLst>
        </pc:spChg>
        <pc:spChg chg="mod">
          <ac:chgData name="Sinead Owens" userId="S::sinead.owens@avadolearning.com::b8df5434-0043-4e07-b234-15d062a14ba4" providerId="AD" clId="Web-{BFE3B6CF-7403-087F-57D9-06704BABD1C2}" dt="2021-08-04T14:34:34.189" v="52" actId="14100"/>
          <ac:spMkLst>
            <pc:docMk/>
            <pc:sldMk cId="2621219533" sldId="519"/>
            <ac:spMk id="4" creationId="{00000000-0000-0000-0000-000000000000}"/>
          </ac:spMkLst>
        </pc:spChg>
        <pc:picChg chg="mod">
          <ac:chgData name="Sinead Owens" userId="S::sinead.owens@avadolearning.com::b8df5434-0043-4e07-b234-15d062a14ba4" providerId="AD" clId="Web-{BFE3B6CF-7403-087F-57D9-06704BABD1C2}" dt="2021-08-04T14:34:29.907" v="51" actId="1076"/>
          <ac:picMkLst>
            <pc:docMk/>
            <pc:sldMk cId="2621219533" sldId="519"/>
            <ac:picMk id="2" creationId="{3BE76B78-B4DC-49DC-869D-C20561C0F55C}"/>
          </ac:picMkLst>
        </pc:picChg>
      </pc:sldChg>
      <pc:sldChg chg="modSp">
        <pc:chgData name="Sinead Owens" userId="S::sinead.owens@avadolearning.com::b8df5434-0043-4e07-b234-15d062a14ba4" providerId="AD" clId="Web-{BFE3B6CF-7403-087F-57D9-06704BABD1C2}" dt="2021-08-04T14:32:07.930" v="2" actId="1076"/>
        <pc:sldMkLst>
          <pc:docMk/>
          <pc:sldMk cId="1199390186" sldId="1475"/>
        </pc:sldMkLst>
        <pc:spChg chg="mod">
          <ac:chgData name="Sinead Owens" userId="S::sinead.owens@avadolearning.com::b8df5434-0043-4e07-b234-15d062a14ba4" providerId="AD" clId="Web-{BFE3B6CF-7403-087F-57D9-06704BABD1C2}" dt="2021-08-04T14:32:07.930" v="2" actId="1076"/>
          <ac:spMkLst>
            <pc:docMk/>
            <pc:sldMk cId="1199390186" sldId="1475"/>
            <ac:spMk id="2" creationId="{1934E5F3-B85F-47DD-A1D3-C5593EDD5D27}"/>
          </ac:spMkLst>
        </pc:spChg>
      </pc:sldChg>
      <pc:sldChg chg="modSp">
        <pc:chgData name="Sinead Owens" userId="S::sinead.owens@avadolearning.com::b8df5434-0043-4e07-b234-15d062a14ba4" providerId="AD" clId="Web-{BFE3B6CF-7403-087F-57D9-06704BABD1C2}" dt="2021-08-04T14:32:27.353" v="8" actId="20577"/>
        <pc:sldMkLst>
          <pc:docMk/>
          <pc:sldMk cId="3485773582" sldId="1486"/>
        </pc:sldMkLst>
        <pc:spChg chg="mod">
          <ac:chgData name="Sinead Owens" userId="S::sinead.owens@avadolearning.com::b8df5434-0043-4e07-b234-15d062a14ba4" providerId="AD" clId="Web-{BFE3B6CF-7403-087F-57D9-06704BABD1C2}" dt="2021-08-04T14:32:27.353" v="8" actId="20577"/>
          <ac:spMkLst>
            <pc:docMk/>
            <pc:sldMk cId="3485773582" sldId="1486"/>
            <ac:spMk id="2" creationId="{20387F2F-40FE-42BD-8A16-B843DD35D3FF}"/>
          </ac:spMkLst>
        </pc:spChg>
      </pc:sldChg>
      <pc:sldChg chg="modSp">
        <pc:chgData name="Sinead Owens" userId="S::sinead.owens@avadolearning.com::b8df5434-0043-4e07-b234-15d062a14ba4" providerId="AD" clId="Web-{BFE3B6CF-7403-087F-57D9-06704BABD1C2}" dt="2021-08-04T14:32:17.728" v="6" actId="20577"/>
        <pc:sldMkLst>
          <pc:docMk/>
          <pc:sldMk cId="1439100264" sldId="1488"/>
        </pc:sldMkLst>
        <pc:spChg chg="mod">
          <ac:chgData name="Sinead Owens" userId="S::sinead.owens@avadolearning.com::b8df5434-0043-4e07-b234-15d062a14ba4" providerId="AD" clId="Web-{BFE3B6CF-7403-087F-57D9-06704BABD1C2}" dt="2021-08-04T14:32:17.728" v="6" actId="20577"/>
          <ac:spMkLst>
            <pc:docMk/>
            <pc:sldMk cId="1439100264" sldId="1488"/>
            <ac:spMk id="2" creationId="{1509DD8D-56E0-4D30-893C-E23041978C1D}"/>
          </ac:spMkLst>
        </pc:spChg>
      </pc:sldChg>
      <pc:sldChg chg="modSp">
        <pc:chgData name="Sinead Owens" userId="S::sinead.owens@avadolearning.com::b8df5434-0043-4e07-b234-15d062a14ba4" providerId="AD" clId="Web-{BFE3B6CF-7403-087F-57D9-06704BABD1C2}" dt="2021-08-04T14:33:27.310" v="38" actId="20577"/>
        <pc:sldMkLst>
          <pc:docMk/>
          <pc:sldMk cId="4080336456" sldId="1490"/>
        </pc:sldMkLst>
        <pc:spChg chg="mod">
          <ac:chgData name="Sinead Owens" userId="S::sinead.owens@avadolearning.com::b8df5434-0043-4e07-b234-15d062a14ba4" providerId="AD" clId="Web-{BFE3B6CF-7403-087F-57D9-06704BABD1C2}" dt="2021-08-04T14:33:27.310" v="38" actId="20577"/>
          <ac:spMkLst>
            <pc:docMk/>
            <pc:sldMk cId="4080336456" sldId="1490"/>
            <ac:spMk id="8" creationId="{EE0B505F-2F66-4B97-89D5-4E190D7F0CA5}"/>
          </ac:spMkLst>
        </pc:spChg>
      </pc:sldChg>
      <pc:sldChg chg="modSp">
        <pc:chgData name="Sinead Owens" userId="S::sinead.owens@avadolearning.com::b8df5434-0043-4e07-b234-15d062a14ba4" providerId="AD" clId="Web-{BFE3B6CF-7403-087F-57D9-06704BABD1C2}" dt="2021-08-04T14:34:01.421" v="39" actId="20577"/>
        <pc:sldMkLst>
          <pc:docMk/>
          <pc:sldMk cId="1244697291" sldId="1527"/>
        </pc:sldMkLst>
        <pc:spChg chg="mod">
          <ac:chgData name="Sinead Owens" userId="S::sinead.owens@avadolearning.com::b8df5434-0043-4e07-b234-15d062a14ba4" providerId="AD" clId="Web-{BFE3B6CF-7403-087F-57D9-06704BABD1C2}" dt="2021-08-04T14:34:01.421" v="39" actId="20577"/>
          <ac:spMkLst>
            <pc:docMk/>
            <pc:sldMk cId="1244697291" sldId="1527"/>
            <ac:spMk id="2" creationId="{4E518B0B-6104-4914-A57A-70EEBC6B7947}"/>
          </ac:spMkLst>
        </pc:spChg>
      </pc:sldChg>
      <pc:sldChg chg="modSp">
        <pc:chgData name="Sinead Owens" userId="S::sinead.owens@avadolearning.com::b8df5434-0043-4e07-b234-15d062a14ba4" providerId="AD" clId="Web-{BFE3B6CF-7403-087F-57D9-06704BABD1C2}" dt="2021-08-04T14:34:58.409" v="55" actId="20577"/>
        <pc:sldMkLst>
          <pc:docMk/>
          <pc:sldMk cId="1964347178" sldId="1533"/>
        </pc:sldMkLst>
        <pc:spChg chg="mod">
          <ac:chgData name="Sinead Owens" userId="S::sinead.owens@avadolearning.com::b8df5434-0043-4e07-b234-15d062a14ba4" providerId="AD" clId="Web-{BFE3B6CF-7403-087F-57D9-06704BABD1C2}" dt="2021-08-04T14:34:58.409" v="55" actId="20577"/>
          <ac:spMkLst>
            <pc:docMk/>
            <pc:sldMk cId="1964347178" sldId="1533"/>
            <ac:spMk id="2" creationId="{4E518B0B-6104-4914-A57A-70EEBC6B7947}"/>
          </ac:spMkLst>
        </pc:spChg>
      </pc:sldChg>
      <pc:sldChg chg="modSp">
        <pc:chgData name="Sinead Owens" userId="S::sinead.owens@avadolearning.com::b8df5434-0043-4e07-b234-15d062a14ba4" providerId="AD" clId="Web-{BFE3B6CF-7403-087F-57D9-06704BABD1C2}" dt="2021-08-04T14:33:09.372" v="35" actId="20577"/>
        <pc:sldMkLst>
          <pc:docMk/>
          <pc:sldMk cId="91360668" sldId="1541"/>
        </pc:sldMkLst>
        <pc:spChg chg="mod">
          <ac:chgData name="Sinead Owens" userId="S::sinead.owens@avadolearning.com::b8df5434-0043-4e07-b234-15d062a14ba4" providerId="AD" clId="Web-{BFE3B6CF-7403-087F-57D9-06704BABD1C2}" dt="2021-08-04T14:33:09.372" v="35" actId="20577"/>
          <ac:spMkLst>
            <pc:docMk/>
            <pc:sldMk cId="91360668" sldId="1541"/>
            <ac:spMk id="20" creationId="{4967EF64-8902-4E8F-A084-D6F2F5C66657}"/>
          </ac:spMkLst>
        </pc:spChg>
        <pc:spChg chg="mod">
          <ac:chgData name="Sinead Owens" userId="S::sinead.owens@avadolearning.com::b8df5434-0043-4e07-b234-15d062a14ba4" providerId="AD" clId="Web-{BFE3B6CF-7403-087F-57D9-06704BABD1C2}" dt="2021-08-04T14:33:00.137" v="31" actId="20577"/>
          <ac:spMkLst>
            <pc:docMk/>
            <pc:sldMk cId="91360668" sldId="1541"/>
            <ac:spMk id="21" creationId="{F7A7B2C2-1F37-4D5C-9250-E17990D33B4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6459C95-3E38-1F40-8C42-E606917321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BD6B08-4A5E-F443-84E7-C7BD9454F2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2DC91E-938A-A449-9DB3-2D87E5F40ABF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520D9-9729-1045-868A-9EB81BF809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FE5D47-2949-9545-8E96-155B3CFD27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5A6EC-C905-B74E-9315-168DBB7725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167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300B2-9874-FA4F-B07C-42563BA15391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B7B43-64F7-CE41-BCAC-E4E7B913F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79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2 mins</a:t>
            </a:r>
          </a:p>
          <a:p>
            <a:endParaRPr lang="en-GB"/>
          </a:p>
          <a:p>
            <a:r>
              <a:rPr lang="en-GB"/>
              <a:t>Most important – ask participants to close all the background apps that may be taking up bandwidth – apps like Outlook, Spotify, SharePoint, Dropbox all take up a lot of internet!</a:t>
            </a:r>
          </a:p>
          <a:p>
            <a:endParaRPr lang="en-GB"/>
          </a:p>
          <a:p>
            <a:endParaRPr lang="en-US" baseline="0"/>
          </a:p>
          <a:p>
            <a:r>
              <a:rPr lang="en-US" baseline="0"/>
              <a:t>1 min</a:t>
            </a:r>
          </a:p>
          <a:p>
            <a:endParaRPr lang="en-US" baseline="0"/>
          </a:p>
          <a:p>
            <a:r>
              <a:rPr lang="en-US" baseline="0"/>
              <a:t>It’s easy to drift off and think about work or other things going around you.</a:t>
            </a:r>
          </a:p>
          <a:p>
            <a:endParaRPr lang="en-US" baseline="0"/>
          </a:p>
          <a:p>
            <a:r>
              <a:rPr lang="en-US" baseline="0"/>
              <a:t>There will be plenty of breaks in the day to check up on work/life/family.  </a:t>
            </a:r>
            <a:endParaRPr lang="en-US"/>
          </a:p>
          <a:p>
            <a:endParaRPr lang="en-US"/>
          </a:p>
          <a:p>
            <a:r>
              <a:rPr lang="en-US"/>
              <a:t>But while you are here with us, don’t be distracted. </a:t>
            </a:r>
          </a:p>
          <a:p>
            <a:endParaRPr lang="en-US"/>
          </a:p>
          <a:p>
            <a:r>
              <a:rPr lang="en-US"/>
              <a:t>Be present. </a:t>
            </a:r>
          </a:p>
          <a:p>
            <a:endParaRPr lang="en-GB"/>
          </a:p>
          <a:p>
            <a:endParaRPr lang="en-US"/>
          </a:p>
          <a:p>
            <a:r>
              <a:rPr lang="en-US"/>
              <a:t>1 min</a:t>
            </a:r>
          </a:p>
          <a:p>
            <a:endParaRPr lang="en-US"/>
          </a:p>
          <a:p>
            <a:r>
              <a:rPr lang="en-US"/>
              <a:t>You’ll appreciate that we have limited time together to learn some of the finer techniques of data analysis.</a:t>
            </a:r>
            <a:r>
              <a:rPr lang="en-US" baseline="0"/>
              <a:t> </a:t>
            </a:r>
          </a:p>
          <a:p>
            <a:endParaRPr lang="en-US" baseline="0"/>
          </a:p>
          <a:p>
            <a:r>
              <a:rPr lang="en-US" baseline="0"/>
              <a:t>Please don’t waste time by being late or disappearing down a black hole.  </a:t>
            </a:r>
          </a:p>
          <a:p>
            <a:endParaRPr lang="en-US" baseline="0"/>
          </a:p>
          <a:p>
            <a:r>
              <a:rPr lang="en-US"/>
              <a:t>Please be on time. </a:t>
            </a:r>
          </a:p>
          <a:p>
            <a:endParaRPr lang="en-US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B7B43-64F7-CE41-BCAC-E4E7B913F0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69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>
              <a:solidFill>
                <a:srgbClr val="453878"/>
              </a:solidFill>
              <a:latin typeface="Century Gothic"/>
              <a:ea typeface="MS PGothic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75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B22315-47AC-4C0C-9AAC-C13D065D91A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65" charset="-128"/>
                <a:cs typeface="+mn-cs"/>
              </a:rPr>
              <a:pPr marL="0" marR="0" lvl="0" indent="0" algn="r" defTabSz="9175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65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121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>
              <a:solidFill>
                <a:srgbClr val="453878"/>
              </a:solidFill>
              <a:latin typeface="Century Gothic"/>
              <a:ea typeface="MS PGothic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75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B22315-47AC-4C0C-9AAC-C13D065D91A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65" charset="-128"/>
                <a:cs typeface="+mn-cs"/>
              </a:rPr>
              <a:pPr marL="0" marR="0" lvl="0" indent="0" algn="r" defTabSz="9175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65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6189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Any 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B22315-47AC-4C0C-9AAC-C13D065D91A3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906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B7B43-64F7-CE41-BCAC-E4E7B913F0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61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B7B43-64F7-CE41-BCAC-E4E7B913F0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95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B7B43-64F7-CE41-BCAC-E4E7B913F0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32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75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B22315-47AC-4C0C-9AAC-C13D065D91A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65" charset="-128"/>
                <a:cs typeface="+mn-cs"/>
              </a:rPr>
              <a:pPr marL="0" marR="0" lvl="0" indent="0" algn="r" defTabSz="9175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65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4492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latin typeface="Times New Roman"/>
                <a:ea typeface="MS PGothic"/>
                <a:cs typeface="Times New Roman"/>
              </a:rPr>
              <a:t>[Source image at a later date]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75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B22315-47AC-4C0C-9AAC-C13D065D91A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65" charset="-128"/>
                <a:cs typeface="+mn-cs"/>
              </a:rPr>
              <a:pPr marL="0" marR="0" lvl="0" indent="0" algn="r" defTabSz="9175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65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591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[Source image at a later date]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75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B22315-47AC-4C0C-9AAC-C13D065D91A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65" charset="-128"/>
                <a:cs typeface="+mn-cs"/>
              </a:rPr>
              <a:pPr marL="0" marR="0" lvl="0" indent="0" algn="r" defTabSz="9175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65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545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75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B22315-47AC-4C0C-9AAC-C13D065D91A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65" charset="-128"/>
                <a:cs typeface="+mn-cs"/>
              </a:rPr>
              <a:pPr marL="0" marR="0" lvl="0" indent="0" algn="r" defTabSz="9175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65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0870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[Source image at a later date]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75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B22315-47AC-4C0C-9AAC-C13D065D91A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-65" charset="-128"/>
                <a:cs typeface="+mn-cs"/>
              </a:rPr>
              <a:pPr marL="0" marR="0" lvl="0" indent="0" algn="r" defTabSz="9175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-65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6915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33.svg"/><Relationship Id="rId4" Type="http://schemas.openxmlformats.org/officeDocument/2006/relationships/image" Target="../media/image18.png"/><Relationship Id="rId9" Type="http://schemas.openxmlformats.org/officeDocument/2006/relationships/image" Target="../media/image35.svg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Layouts/_rels/slideLayout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2.svg"/><Relationship Id="rId5" Type="http://schemas.openxmlformats.org/officeDocument/2006/relationships/image" Target="../media/image11.svg"/><Relationship Id="rId10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archapprentices.co.uk" TargetMode="External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5.svg"/><Relationship Id="rId4" Type="http://schemas.openxmlformats.org/officeDocument/2006/relationships/image" Target="../media/image1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0.svg"/><Relationship Id="rId7" Type="http://schemas.openxmlformats.org/officeDocument/2006/relationships/image" Target="../media/image55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11" Type="http://schemas.openxmlformats.org/officeDocument/2006/relationships/image" Target="../media/image57.svg"/><Relationship Id="rId5" Type="http://schemas.openxmlformats.org/officeDocument/2006/relationships/image" Target="../media/image54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56.svg"/></Relationships>
</file>

<file path=ppt/slideLayouts/_rels/slideLayout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2.svg"/><Relationship Id="rId7" Type="http://schemas.openxmlformats.org/officeDocument/2006/relationships/image" Target="../media/image59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8.png"/><Relationship Id="rId11" Type="http://schemas.openxmlformats.org/officeDocument/2006/relationships/image" Target="../media/image61.svg"/><Relationship Id="rId5" Type="http://schemas.openxmlformats.org/officeDocument/2006/relationships/image" Target="../media/image58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60.svg"/></Relationships>
</file>

<file path=ppt/slideLayouts/_rels/slideLayout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4.svg"/><Relationship Id="rId7" Type="http://schemas.openxmlformats.org/officeDocument/2006/relationships/image" Target="../media/image63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6.png"/><Relationship Id="rId11" Type="http://schemas.openxmlformats.org/officeDocument/2006/relationships/image" Target="../media/image65.svg"/><Relationship Id="rId5" Type="http://schemas.openxmlformats.org/officeDocument/2006/relationships/image" Target="../media/image62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64.svg"/></Relationships>
</file>

<file path=ppt/slideLayouts/_rels/slideLayout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5.svg"/><Relationship Id="rId3" Type="http://schemas.openxmlformats.org/officeDocument/2006/relationships/image" Target="../media/image40.svg"/><Relationship Id="rId7" Type="http://schemas.openxmlformats.org/officeDocument/2006/relationships/image" Target="../media/image55.svg"/><Relationship Id="rId12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11" Type="http://schemas.openxmlformats.org/officeDocument/2006/relationships/image" Target="../media/image57.svg"/><Relationship Id="rId5" Type="http://schemas.openxmlformats.org/officeDocument/2006/relationships/image" Target="../media/image54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56.sv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61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2.png"/><Relationship Id="rId5" Type="http://schemas.openxmlformats.org/officeDocument/2006/relationships/image" Target="../media/image60.svg"/><Relationship Id="rId4" Type="http://schemas.openxmlformats.org/officeDocument/2006/relationships/image" Target="../media/image20.png"/></Relationships>
</file>

<file path=ppt/slideLayouts/_rels/slideLayout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4.svg"/><Relationship Id="rId7" Type="http://schemas.openxmlformats.org/officeDocument/2006/relationships/image" Target="../media/image63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6.png"/><Relationship Id="rId11" Type="http://schemas.openxmlformats.org/officeDocument/2006/relationships/image" Target="../media/image65.svg"/><Relationship Id="rId5" Type="http://schemas.openxmlformats.org/officeDocument/2006/relationships/image" Target="../media/image62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64.sv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2.svg"/><Relationship Id="rId5" Type="http://schemas.openxmlformats.org/officeDocument/2006/relationships/image" Target="../media/image11.svg"/><Relationship Id="rId10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Cov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40E8B42-9538-4D76-AE23-4D1F0967F07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4807" y="2748478"/>
            <a:ext cx="5691256" cy="1219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200" b="1" baseline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/>
              <a:t>Click to add a presentation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84807" y="4507777"/>
            <a:ext cx="5691256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speaker’s name if needed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84807" y="5047953"/>
            <a:ext cx="5691256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date if needed</a:t>
            </a:r>
          </a:p>
        </p:txBody>
      </p:sp>
      <p:grpSp>
        <p:nvGrpSpPr>
          <p:cNvPr id="9" name="Graphic 7">
            <a:extLst>
              <a:ext uri="{FF2B5EF4-FFF2-40B4-BE49-F238E27FC236}">
                <a16:creationId xmlns:a16="http://schemas.microsoft.com/office/drawing/2014/main" id="{28927DAB-333E-4A83-A734-C507318409E7}"/>
              </a:ext>
            </a:extLst>
          </p:cNvPr>
          <p:cNvGrpSpPr/>
          <p:nvPr/>
        </p:nvGrpSpPr>
        <p:grpSpPr>
          <a:xfrm>
            <a:off x="1274295" y="2748477"/>
            <a:ext cx="3428314" cy="1216822"/>
            <a:chOff x="1274295" y="2748477"/>
            <a:chExt cx="3428314" cy="1216822"/>
          </a:xfrm>
          <a:solidFill>
            <a:schemeClr val="accent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4CA1043-A24C-49F2-BB4C-C22B9AD6342D}"/>
                </a:ext>
              </a:extLst>
            </p:cNvPr>
            <p:cNvSpPr/>
            <p:nvPr/>
          </p:nvSpPr>
          <p:spPr>
            <a:xfrm>
              <a:off x="3650599" y="2748477"/>
              <a:ext cx="1052011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A613603-9A20-45AA-BD6D-BDC56F6A0A74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A162744-E880-464C-9BE4-20C84E3D0E2D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31913B-BCC1-4637-A7AB-F906CF094B8D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3C5DFA0-867B-4508-AC7E-FBA113B23D91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CF9E6EC-1F4B-4931-BE84-D0A8F8D4F5A2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423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Divd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7CA1D42-DDAD-4A4E-A444-548063E19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1994785"/>
            <a:ext cx="5654675" cy="218122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/>
              <a:t>Click to add a section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F9837-0EC2-40EE-B4F2-654822AFB21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7" y="4339040"/>
            <a:ext cx="5654675" cy="2911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 line if needed</a:t>
            </a:r>
          </a:p>
        </p:txBody>
      </p:sp>
      <p:pic>
        <p:nvPicPr>
          <p:cNvPr id="3" name="Picture 2" descr="A picture containing drawing, umbrella&#10;&#10;Description automatically generated">
            <a:extLst>
              <a:ext uri="{FF2B5EF4-FFF2-40B4-BE49-F238E27FC236}">
                <a16:creationId xmlns:a16="http://schemas.microsoft.com/office/drawing/2014/main" id="{FBE06EF2-354D-4028-AF42-838B71326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60581" y="0"/>
            <a:ext cx="6231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3139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itle_3Pictures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7296A21-BDEB-467D-8CF4-D955C911ED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34" name="Graphic 7">
            <a:extLst>
              <a:ext uri="{FF2B5EF4-FFF2-40B4-BE49-F238E27FC236}">
                <a16:creationId xmlns:a16="http://schemas.microsoft.com/office/drawing/2014/main" id="{162F0708-63BF-4350-BADD-BF811214B74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9652E9-A97D-4271-84D8-7A60BADE1E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F1C3DED-2A5F-4496-AA10-5F43C765FB6A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FCDA263-9A9E-4376-8EC5-3937402FBAB3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C8CF4C5-E000-48DA-AC86-350E4CB88043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5FC267B-83B6-4956-A783-41FEFD91E850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7B8C135-8383-491A-BCFA-328BDBD92B7A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57A3BE56-9F23-4CFB-8AC7-68544802AB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8" y="1436495"/>
            <a:ext cx="3492000" cy="465633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51337DB-CCB8-4906-8190-42D850E9CC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0000" y="1436495"/>
            <a:ext cx="3492000" cy="465632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EBA4784A-8198-4DB6-9B4C-3B099FD24F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84063" y="1436495"/>
            <a:ext cx="3492000" cy="465632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32" name="Title 3">
            <a:extLst>
              <a:ext uri="{FF2B5EF4-FFF2-40B4-BE49-F238E27FC236}">
                <a16:creationId xmlns:a16="http://schemas.microsoft.com/office/drawing/2014/main" id="{26945728-E62A-4296-98E8-91383B583E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557525"/>
            <a:ext cx="11160124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031820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Bac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A47666B-5377-4B96-B21A-CB2319A9EE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7783" y="4507777"/>
            <a:ext cx="4750268" cy="121912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3600" b="1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26213" y="3560323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Address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526213" y="412750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Phone</a:t>
            </a:r>
          </a:p>
        </p:txBody>
      </p:sp>
      <p:grpSp>
        <p:nvGrpSpPr>
          <p:cNvPr id="9" name="Graphic 7">
            <a:extLst>
              <a:ext uri="{FF2B5EF4-FFF2-40B4-BE49-F238E27FC236}">
                <a16:creationId xmlns:a16="http://schemas.microsoft.com/office/drawing/2014/main" id="{28927DAB-333E-4A83-A734-C507318409E7}"/>
              </a:ext>
            </a:extLst>
          </p:cNvPr>
          <p:cNvGrpSpPr/>
          <p:nvPr/>
        </p:nvGrpSpPr>
        <p:grpSpPr>
          <a:xfrm>
            <a:off x="2424765" y="3603259"/>
            <a:ext cx="2376304" cy="843429"/>
            <a:chOff x="1274295" y="2748477"/>
            <a:chExt cx="3428314" cy="1216822"/>
          </a:xfrm>
          <a:solidFill>
            <a:schemeClr val="accent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4CA1043-A24C-49F2-BB4C-C22B9AD6342D}"/>
                </a:ext>
              </a:extLst>
            </p:cNvPr>
            <p:cNvSpPr/>
            <p:nvPr/>
          </p:nvSpPr>
          <p:spPr>
            <a:xfrm>
              <a:off x="3650599" y="2748477"/>
              <a:ext cx="1052011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A613603-9A20-45AA-BD6D-BDC56F6A0A74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A162744-E880-464C-9BE4-20C84E3D0E2D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31913B-BCC1-4637-A7AB-F906CF094B8D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3C5DFA0-867B-4508-AC7E-FBA113B23D91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CF9E6EC-1F4B-4931-BE84-D0A8F8D4F5A2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B7E91ED-4866-44BB-813F-167A0BA8109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526213" y="530424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Website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CCDFE2E-AF59-44FB-A6BC-556582A25D4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526213" y="4694679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Email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A22CAE9-CAD4-45FD-A48A-2A75D19EA1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4352" y="3602705"/>
            <a:ext cx="189000" cy="252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ACB38DA-3C6D-4ECC-8CC1-7153E8AB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2852" y="4169884"/>
            <a:ext cx="252000" cy="252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B96CAE5-EA83-4820-B93D-E94C42FB500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2852" y="4694679"/>
            <a:ext cx="252000" cy="18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C568770-CAB5-4BD5-9BDA-27D4EB60B76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2852" y="5304241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8675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Back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00E8ADB-1EE9-44D8-AF2C-FDFD241DF5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7783" y="4507777"/>
            <a:ext cx="4750268" cy="121912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3600" b="1" baseline="0">
                <a:solidFill>
                  <a:schemeClr val="accent2"/>
                </a:solidFill>
                <a:effectLst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26213" y="3560323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Address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526213" y="412750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Phone</a:t>
            </a:r>
          </a:p>
        </p:txBody>
      </p:sp>
      <p:grpSp>
        <p:nvGrpSpPr>
          <p:cNvPr id="9" name="Graphic 7">
            <a:extLst>
              <a:ext uri="{FF2B5EF4-FFF2-40B4-BE49-F238E27FC236}">
                <a16:creationId xmlns:a16="http://schemas.microsoft.com/office/drawing/2014/main" id="{28927DAB-333E-4A83-A734-C507318409E7}"/>
              </a:ext>
            </a:extLst>
          </p:cNvPr>
          <p:cNvGrpSpPr/>
          <p:nvPr/>
        </p:nvGrpSpPr>
        <p:grpSpPr>
          <a:xfrm>
            <a:off x="2424765" y="3603259"/>
            <a:ext cx="2376304" cy="843429"/>
            <a:chOff x="1274295" y="2748477"/>
            <a:chExt cx="3428314" cy="1216822"/>
          </a:xfrm>
          <a:solidFill>
            <a:schemeClr val="accent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4CA1043-A24C-49F2-BB4C-C22B9AD6342D}"/>
                </a:ext>
              </a:extLst>
            </p:cNvPr>
            <p:cNvSpPr/>
            <p:nvPr/>
          </p:nvSpPr>
          <p:spPr>
            <a:xfrm>
              <a:off x="3650599" y="2748477"/>
              <a:ext cx="1052011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A613603-9A20-45AA-BD6D-BDC56F6A0A74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A162744-E880-464C-9BE4-20C84E3D0E2D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31913B-BCC1-4637-A7AB-F906CF094B8D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3C5DFA0-867B-4508-AC7E-FBA113B23D91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CF9E6EC-1F4B-4931-BE84-D0A8F8D4F5A2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B7E91ED-4866-44BB-813F-167A0BA8109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526213" y="530424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Website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CCDFE2E-AF59-44FB-A6BC-556582A25D4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526213" y="4694679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Email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A22CAE9-CAD4-45FD-A48A-2A75D19EA1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4352" y="3602705"/>
            <a:ext cx="189000" cy="252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ACB38DA-3C6D-4ECC-8CC1-7153E8AB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2852" y="4169884"/>
            <a:ext cx="252000" cy="252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B96CAE5-EA83-4820-B93D-E94C42FB500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2852" y="4694679"/>
            <a:ext cx="252000" cy="18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C568770-CAB5-4BD5-9BDA-27D4EB60B76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2852" y="5304241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7297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Back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00E8ADB-1EE9-44D8-AF2C-FDFD241DF5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7783" y="4507777"/>
            <a:ext cx="4750268" cy="121912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36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26213" y="3560323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Address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526213" y="412750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Phone</a:t>
            </a:r>
          </a:p>
        </p:txBody>
      </p:sp>
      <p:grpSp>
        <p:nvGrpSpPr>
          <p:cNvPr id="9" name="Graphic 7">
            <a:extLst>
              <a:ext uri="{FF2B5EF4-FFF2-40B4-BE49-F238E27FC236}">
                <a16:creationId xmlns:a16="http://schemas.microsoft.com/office/drawing/2014/main" id="{28927DAB-333E-4A83-A734-C507318409E7}"/>
              </a:ext>
            </a:extLst>
          </p:cNvPr>
          <p:cNvGrpSpPr/>
          <p:nvPr/>
        </p:nvGrpSpPr>
        <p:grpSpPr>
          <a:xfrm>
            <a:off x="2424765" y="3603259"/>
            <a:ext cx="2376304" cy="843429"/>
            <a:chOff x="1274295" y="2748477"/>
            <a:chExt cx="3428314" cy="1216822"/>
          </a:xfrm>
          <a:solidFill>
            <a:schemeClr val="accent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4CA1043-A24C-49F2-BB4C-C22B9AD6342D}"/>
                </a:ext>
              </a:extLst>
            </p:cNvPr>
            <p:cNvSpPr/>
            <p:nvPr/>
          </p:nvSpPr>
          <p:spPr>
            <a:xfrm>
              <a:off x="3650599" y="2748477"/>
              <a:ext cx="1052011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A613603-9A20-45AA-BD6D-BDC56F6A0A74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A162744-E880-464C-9BE4-20C84E3D0E2D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31913B-BCC1-4637-A7AB-F906CF094B8D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3C5DFA0-867B-4508-AC7E-FBA113B23D91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CF9E6EC-1F4B-4931-BE84-D0A8F8D4F5A2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B7E91ED-4866-44BB-813F-167A0BA8109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526213" y="530424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Website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CCDFE2E-AF59-44FB-A6BC-556582A25D4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526213" y="4694679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Email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A22CAE9-CAD4-45FD-A48A-2A75D19EA1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4352" y="3602705"/>
            <a:ext cx="189000" cy="252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ACB38DA-3C6D-4ECC-8CC1-7153E8AB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2852" y="4169884"/>
            <a:ext cx="252000" cy="252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B96CAE5-EA83-4820-B93D-E94C42FB500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2852" y="4694679"/>
            <a:ext cx="252000" cy="18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C568770-CAB5-4BD5-9BDA-27D4EB60B76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2852" y="5304241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7238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_Bac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7783" y="4507777"/>
            <a:ext cx="4750268" cy="121912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3600" b="1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26213" y="3560323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Address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526213" y="412750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Phone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B7E91ED-4866-44BB-813F-167A0BA8109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526213" y="530424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Website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CCDFE2E-AF59-44FB-A6BC-556582A25D4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526213" y="4694679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Email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A22CAE9-CAD4-45FD-A48A-2A75D19EA1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4352" y="3602705"/>
            <a:ext cx="189000" cy="252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ACB38DA-3C6D-4ECC-8CC1-7153E8AB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2852" y="4169884"/>
            <a:ext cx="252000" cy="252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B96CAE5-EA83-4820-B93D-E94C42FB500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2852" y="4694679"/>
            <a:ext cx="252000" cy="18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C568770-CAB5-4BD5-9BDA-27D4EB60B76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2852" y="5304241"/>
            <a:ext cx="252000" cy="252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691E88F-B47B-4ACE-962C-E0E60249E86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8858" y="3560323"/>
            <a:ext cx="2028118" cy="8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57080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_Back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00E8ADB-1EE9-44D8-AF2C-FDFD241DF5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7783" y="4507777"/>
            <a:ext cx="4750268" cy="121912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3600" b="1" baseline="0">
                <a:solidFill>
                  <a:schemeClr val="accent2"/>
                </a:solidFill>
                <a:effectLst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26213" y="3560323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Address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526213" y="412750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Phone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B7E91ED-4866-44BB-813F-167A0BA8109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526213" y="530424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Website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CCDFE2E-AF59-44FB-A6BC-556582A25D4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526213" y="4694679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Email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A22CAE9-CAD4-45FD-A48A-2A75D19EA1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4352" y="3602705"/>
            <a:ext cx="189000" cy="252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ACB38DA-3C6D-4ECC-8CC1-7153E8AB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2852" y="4169884"/>
            <a:ext cx="252000" cy="252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B96CAE5-EA83-4820-B93D-E94C42FB500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2852" y="4694679"/>
            <a:ext cx="252000" cy="18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C568770-CAB5-4BD5-9BDA-27D4EB60B76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2852" y="5304241"/>
            <a:ext cx="252000" cy="252000"/>
          </a:xfrm>
          <a:prstGeom prst="rect">
            <a:avLst/>
          </a:prstGeom>
        </p:spPr>
      </p:pic>
      <p:grpSp>
        <p:nvGrpSpPr>
          <p:cNvPr id="16" name="Graphic 20">
            <a:extLst>
              <a:ext uri="{FF2B5EF4-FFF2-40B4-BE49-F238E27FC236}">
                <a16:creationId xmlns:a16="http://schemas.microsoft.com/office/drawing/2014/main" id="{1061EC45-2FDA-4110-9DD8-344D64F2B7DA}"/>
              </a:ext>
            </a:extLst>
          </p:cNvPr>
          <p:cNvGrpSpPr/>
          <p:nvPr/>
        </p:nvGrpSpPr>
        <p:grpSpPr>
          <a:xfrm>
            <a:off x="2598708" y="3560323"/>
            <a:ext cx="2028267" cy="841128"/>
            <a:chOff x="2598708" y="3560323"/>
            <a:chExt cx="2028267" cy="841128"/>
          </a:xfrm>
          <a:solidFill>
            <a:schemeClr val="accent1"/>
          </a:solidFill>
        </p:grpSpPr>
        <p:grpSp>
          <p:nvGrpSpPr>
            <p:cNvPr id="18" name="Graphic 20">
              <a:extLst>
                <a:ext uri="{FF2B5EF4-FFF2-40B4-BE49-F238E27FC236}">
                  <a16:creationId xmlns:a16="http://schemas.microsoft.com/office/drawing/2014/main" id="{1061EC45-2FDA-4110-9DD8-344D64F2B7DA}"/>
                </a:ext>
              </a:extLst>
            </p:cNvPr>
            <p:cNvGrpSpPr/>
            <p:nvPr/>
          </p:nvGrpSpPr>
          <p:grpSpPr>
            <a:xfrm>
              <a:off x="3413284" y="4160811"/>
              <a:ext cx="1213691" cy="151949"/>
              <a:chOff x="3413284" y="4160811"/>
              <a:chExt cx="1213691" cy="151949"/>
            </a:xfrm>
            <a:solidFill>
              <a:srgbClr val="463977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B1EC717-2F65-4435-AA92-3435E25F4E4A}"/>
                  </a:ext>
                </a:extLst>
              </p:cNvPr>
              <p:cNvSpPr/>
              <p:nvPr/>
            </p:nvSpPr>
            <p:spPr>
              <a:xfrm>
                <a:off x="3413284" y="4166533"/>
                <a:ext cx="121750" cy="112849"/>
              </a:xfrm>
              <a:custGeom>
                <a:avLst/>
                <a:gdLst>
                  <a:gd name="connsiteX0" fmla="*/ 36875 w 121750"/>
                  <a:gd name="connsiteY0" fmla="*/ 92187 h 112849"/>
                  <a:gd name="connsiteX1" fmla="*/ 29246 w 121750"/>
                  <a:gd name="connsiteY1" fmla="*/ 112850 h 112849"/>
                  <a:gd name="connsiteX2" fmla="*/ 0 w 121750"/>
                  <a:gd name="connsiteY2" fmla="*/ 112850 h 112849"/>
                  <a:gd name="connsiteX3" fmla="*/ 44504 w 121750"/>
                  <a:gd name="connsiteY3" fmla="*/ 0 h 112849"/>
                  <a:gd name="connsiteX4" fmla="*/ 76929 w 121750"/>
                  <a:gd name="connsiteY4" fmla="*/ 0 h 112849"/>
                  <a:gd name="connsiteX5" fmla="*/ 121751 w 121750"/>
                  <a:gd name="connsiteY5" fmla="*/ 112850 h 112849"/>
                  <a:gd name="connsiteX6" fmla="*/ 92505 w 121750"/>
                  <a:gd name="connsiteY6" fmla="*/ 112850 h 112849"/>
                  <a:gd name="connsiteX7" fmla="*/ 84876 w 121750"/>
                  <a:gd name="connsiteY7" fmla="*/ 92187 h 112849"/>
                  <a:gd name="connsiteX8" fmla="*/ 36875 w 121750"/>
                  <a:gd name="connsiteY8" fmla="*/ 92187 h 112849"/>
                  <a:gd name="connsiteX9" fmla="*/ 76929 w 121750"/>
                  <a:gd name="connsiteY9" fmla="*/ 70889 h 112849"/>
                  <a:gd name="connsiteX10" fmla="*/ 60716 w 121750"/>
                  <a:gd name="connsiteY10" fmla="*/ 27338 h 112849"/>
                  <a:gd name="connsiteX11" fmla="*/ 44504 w 121750"/>
                  <a:gd name="connsiteY11" fmla="*/ 70889 h 112849"/>
                  <a:gd name="connsiteX12" fmla="*/ 76929 w 121750"/>
                  <a:gd name="connsiteY12" fmla="*/ 70889 h 112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750" h="112849">
                    <a:moveTo>
                      <a:pt x="36875" y="92187"/>
                    </a:moveTo>
                    <a:lnTo>
                      <a:pt x="29246" y="112850"/>
                    </a:lnTo>
                    <a:lnTo>
                      <a:pt x="0" y="112850"/>
                    </a:lnTo>
                    <a:lnTo>
                      <a:pt x="44504" y="0"/>
                    </a:lnTo>
                    <a:lnTo>
                      <a:pt x="76929" y="0"/>
                    </a:lnTo>
                    <a:lnTo>
                      <a:pt x="121751" y="112850"/>
                    </a:lnTo>
                    <a:lnTo>
                      <a:pt x="92505" y="112850"/>
                    </a:lnTo>
                    <a:lnTo>
                      <a:pt x="84876" y="92187"/>
                    </a:lnTo>
                    <a:lnTo>
                      <a:pt x="36875" y="92187"/>
                    </a:lnTo>
                    <a:close/>
                    <a:moveTo>
                      <a:pt x="76929" y="70889"/>
                    </a:moveTo>
                    <a:lnTo>
                      <a:pt x="60716" y="27338"/>
                    </a:lnTo>
                    <a:lnTo>
                      <a:pt x="44504" y="70889"/>
                    </a:lnTo>
                    <a:lnTo>
                      <a:pt x="76929" y="70889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135033A-481F-4C28-BF15-A3E6F99ECB10}"/>
                  </a:ext>
                </a:extLst>
              </p:cNvPr>
              <p:cNvSpPr/>
              <p:nvPr/>
            </p:nvSpPr>
            <p:spPr>
              <a:xfrm>
                <a:off x="3543299" y="4197686"/>
                <a:ext cx="86783" cy="115075"/>
              </a:xfrm>
              <a:custGeom>
                <a:avLst/>
                <a:gdLst>
                  <a:gd name="connsiteX0" fmla="*/ 0 w 86783"/>
                  <a:gd name="connsiteY0" fmla="*/ 115075 h 115075"/>
                  <a:gd name="connsiteX1" fmla="*/ 0 w 86783"/>
                  <a:gd name="connsiteY1" fmla="*/ 1907 h 115075"/>
                  <a:gd name="connsiteX2" fmla="*/ 24477 w 86783"/>
                  <a:gd name="connsiteY2" fmla="*/ 1907 h 115075"/>
                  <a:gd name="connsiteX3" fmla="*/ 25431 w 86783"/>
                  <a:gd name="connsiteY3" fmla="*/ 10172 h 115075"/>
                  <a:gd name="connsiteX4" fmla="*/ 49590 w 86783"/>
                  <a:gd name="connsiteY4" fmla="*/ 0 h 115075"/>
                  <a:gd name="connsiteX5" fmla="*/ 86783 w 86783"/>
                  <a:gd name="connsiteY5" fmla="*/ 41643 h 115075"/>
                  <a:gd name="connsiteX6" fmla="*/ 49590 w 86783"/>
                  <a:gd name="connsiteY6" fmla="*/ 82968 h 115075"/>
                  <a:gd name="connsiteX7" fmla="*/ 26067 w 86783"/>
                  <a:gd name="connsiteY7" fmla="*/ 75339 h 115075"/>
                  <a:gd name="connsiteX8" fmla="*/ 26067 w 86783"/>
                  <a:gd name="connsiteY8" fmla="*/ 114439 h 115075"/>
                  <a:gd name="connsiteX9" fmla="*/ 0 w 86783"/>
                  <a:gd name="connsiteY9" fmla="*/ 114439 h 115075"/>
                  <a:gd name="connsiteX10" fmla="*/ 26067 w 86783"/>
                  <a:gd name="connsiteY10" fmla="*/ 41961 h 115075"/>
                  <a:gd name="connsiteX11" fmla="*/ 43233 w 86783"/>
                  <a:gd name="connsiteY11" fmla="*/ 60081 h 115075"/>
                  <a:gd name="connsiteX12" fmla="*/ 60716 w 86783"/>
                  <a:gd name="connsiteY12" fmla="*/ 41961 h 115075"/>
                  <a:gd name="connsiteX13" fmla="*/ 43233 w 86783"/>
                  <a:gd name="connsiteY13" fmla="*/ 23842 h 115075"/>
                  <a:gd name="connsiteX14" fmla="*/ 26067 w 86783"/>
                  <a:gd name="connsiteY14" fmla="*/ 41961 h 11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783" h="115075">
                    <a:moveTo>
                      <a:pt x="0" y="115075"/>
                    </a:moveTo>
                    <a:lnTo>
                      <a:pt x="0" y="1907"/>
                    </a:lnTo>
                    <a:lnTo>
                      <a:pt x="24477" y="1907"/>
                    </a:lnTo>
                    <a:lnTo>
                      <a:pt x="25431" y="10172"/>
                    </a:lnTo>
                    <a:cubicBezTo>
                      <a:pt x="30199" y="4450"/>
                      <a:pt x="37511" y="0"/>
                      <a:pt x="49590" y="0"/>
                    </a:cubicBezTo>
                    <a:cubicBezTo>
                      <a:pt x="72160" y="0"/>
                      <a:pt x="86783" y="17802"/>
                      <a:pt x="86783" y="41643"/>
                    </a:cubicBezTo>
                    <a:cubicBezTo>
                      <a:pt x="86783" y="65485"/>
                      <a:pt x="72160" y="82968"/>
                      <a:pt x="49590" y="82968"/>
                    </a:cubicBezTo>
                    <a:cubicBezTo>
                      <a:pt x="39736" y="82968"/>
                      <a:pt x="30835" y="80107"/>
                      <a:pt x="26067" y="75339"/>
                    </a:cubicBezTo>
                    <a:lnTo>
                      <a:pt x="26067" y="114439"/>
                    </a:lnTo>
                    <a:lnTo>
                      <a:pt x="0" y="114439"/>
                    </a:lnTo>
                    <a:close/>
                    <a:moveTo>
                      <a:pt x="26067" y="41961"/>
                    </a:moveTo>
                    <a:cubicBezTo>
                      <a:pt x="26067" y="52769"/>
                      <a:pt x="33378" y="60081"/>
                      <a:pt x="43233" y="60081"/>
                    </a:cubicBezTo>
                    <a:cubicBezTo>
                      <a:pt x="53087" y="60081"/>
                      <a:pt x="60716" y="52451"/>
                      <a:pt x="60716" y="41961"/>
                    </a:cubicBezTo>
                    <a:cubicBezTo>
                      <a:pt x="60716" y="30835"/>
                      <a:pt x="53087" y="23842"/>
                      <a:pt x="43233" y="23842"/>
                    </a:cubicBezTo>
                    <a:cubicBezTo>
                      <a:pt x="33060" y="23842"/>
                      <a:pt x="26067" y="31153"/>
                      <a:pt x="26067" y="41961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524239A-3B09-426F-9C91-FF418818DAEF}"/>
                  </a:ext>
                </a:extLst>
              </p:cNvPr>
              <p:cNvSpPr/>
              <p:nvPr/>
            </p:nvSpPr>
            <p:spPr>
              <a:xfrm>
                <a:off x="3641526" y="4197686"/>
                <a:ext cx="86783" cy="115075"/>
              </a:xfrm>
              <a:custGeom>
                <a:avLst/>
                <a:gdLst>
                  <a:gd name="connsiteX0" fmla="*/ 0 w 86783"/>
                  <a:gd name="connsiteY0" fmla="*/ 115075 h 115075"/>
                  <a:gd name="connsiteX1" fmla="*/ 0 w 86783"/>
                  <a:gd name="connsiteY1" fmla="*/ 1907 h 115075"/>
                  <a:gd name="connsiteX2" fmla="*/ 24477 w 86783"/>
                  <a:gd name="connsiteY2" fmla="*/ 1907 h 115075"/>
                  <a:gd name="connsiteX3" fmla="*/ 25431 w 86783"/>
                  <a:gd name="connsiteY3" fmla="*/ 10172 h 115075"/>
                  <a:gd name="connsiteX4" fmla="*/ 49590 w 86783"/>
                  <a:gd name="connsiteY4" fmla="*/ 0 h 115075"/>
                  <a:gd name="connsiteX5" fmla="*/ 86783 w 86783"/>
                  <a:gd name="connsiteY5" fmla="*/ 41643 h 115075"/>
                  <a:gd name="connsiteX6" fmla="*/ 49590 w 86783"/>
                  <a:gd name="connsiteY6" fmla="*/ 82968 h 115075"/>
                  <a:gd name="connsiteX7" fmla="*/ 26067 w 86783"/>
                  <a:gd name="connsiteY7" fmla="*/ 75339 h 115075"/>
                  <a:gd name="connsiteX8" fmla="*/ 26067 w 86783"/>
                  <a:gd name="connsiteY8" fmla="*/ 114439 h 115075"/>
                  <a:gd name="connsiteX9" fmla="*/ 0 w 86783"/>
                  <a:gd name="connsiteY9" fmla="*/ 114439 h 115075"/>
                  <a:gd name="connsiteX10" fmla="*/ 25749 w 86783"/>
                  <a:gd name="connsiteY10" fmla="*/ 41961 h 115075"/>
                  <a:gd name="connsiteX11" fmla="*/ 42915 w 86783"/>
                  <a:gd name="connsiteY11" fmla="*/ 60081 h 115075"/>
                  <a:gd name="connsiteX12" fmla="*/ 60399 w 86783"/>
                  <a:gd name="connsiteY12" fmla="*/ 41961 h 115075"/>
                  <a:gd name="connsiteX13" fmla="*/ 42915 w 86783"/>
                  <a:gd name="connsiteY13" fmla="*/ 23842 h 115075"/>
                  <a:gd name="connsiteX14" fmla="*/ 25749 w 86783"/>
                  <a:gd name="connsiteY14" fmla="*/ 41961 h 11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783" h="115075">
                    <a:moveTo>
                      <a:pt x="0" y="115075"/>
                    </a:moveTo>
                    <a:lnTo>
                      <a:pt x="0" y="1907"/>
                    </a:lnTo>
                    <a:lnTo>
                      <a:pt x="24477" y="1907"/>
                    </a:lnTo>
                    <a:lnTo>
                      <a:pt x="25431" y="10172"/>
                    </a:lnTo>
                    <a:cubicBezTo>
                      <a:pt x="30199" y="4450"/>
                      <a:pt x="37511" y="0"/>
                      <a:pt x="49590" y="0"/>
                    </a:cubicBezTo>
                    <a:cubicBezTo>
                      <a:pt x="72160" y="0"/>
                      <a:pt x="86783" y="17802"/>
                      <a:pt x="86783" y="41643"/>
                    </a:cubicBezTo>
                    <a:cubicBezTo>
                      <a:pt x="86783" y="65485"/>
                      <a:pt x="72160" y="82968"/>
                      <a:pt x="49590" y="82968"/>
                    </a:cubicBezTo>
                    <a:cubicBezTo>
                      <a:pt x="39736" y="82968"/>
                      <a:pt x="30835" y="80107"/>
                      <a:pt x="26067" y="75339"/>
                    </a:cubicBezTo>
                    <a:lnTo>
                      <a:pt x="26067" y="114439"/>
                    </a:lnTo>
                    <a:lnTo>
                      <a:pt x="0" y="114439"/>
                    </a:lnTo>
                    <a:close/>
                    <a:moveTo>
                      <a:pt x="25749" y="41961"/>
                    </a:moveTo>
                    <a:cubicBezTo>
                      <a:pt x="25749" y="52769"/>
                      <a:pt x="33060" y="60081"/>
                      <a:pt x="42915" y="60081"/>
                    </a:cubicBezTo>
                    <a:cubicBezTo>
                      <a:pt x="52769" y="60081"/>
                      <a:pt x="60399" y="52451"/>
                      <a:pt x="60399" y="41961"/>
                    </a:cubicBezTo>
                    <a:cubicBezTo>
                      <a:pt x="60399" y="30835"/>
                      <a:pt x="52769" y="23842"/>
                      <a:pt x="42915" y="23842"/>
                    </a:cubicBezTo>
                    <a:cubicBezTo>
                      <a:pt x="33060" y="23842"/>
                      <a:pt x="25749" y="31153"/>
                      <a:pt x="25749" y="41961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F5DA8C0-5A84-490F-BC09-1945FAB71C90}"/>
                  </a:ext>
                </a:extLst>
              </p:cNvPr>
              <p:cNvSpPr/>
              <p:nvPr/>
            </p:nvSpPr>
            <p:spPr>
              <a:xfrm>
                <a:off x="3739435" y="4198003"/>
                <a:ext cx="56266" cy="81696"/>
              </a:xfrm>
              <a:custGeom>
                <a:avLst/>
                <a:gdLst>
                  <a:gd name="connsiteX0" fmla="*/ 46411 w 56266"/>
                  <a:gd name="connsiteY0" fmla="*/ 0 h 81696"/>
                  <a:gd name="connsiteX1" fmla="*/ 56266 w 56266"/>
                  <a:gd name="connsiteY1" fmla="*/ 1589 h 81696"/>
                  <a:gd name="connsiteX2" fmla="*/ 54677 w 56266"/>
                  <a:gd name="connsiteY2" fmla="*/ 24477 h 81696"/>
                  <a:gd name="connsiteX3" fmla="*/ 44504 w 56266"/>
                  <a:gd name="connsiteY3" fmla="*/ 22888 h 81696"/>
                  <a:gd name="connsiteX4" fmla="*/ 26067 w 56266"/>
                  <a:gd name="connsiteY4" fmla="*/ 43233 h 81696"/>
                  <a:gd name="connsiteX5" fmla="*/ 26067 w 56266"/>
                  <a:gd name="connsiteY5" fmla="*/ 81697 h 81696"/>
                  <a:gd name="connsiteX6" fmla="*/ 0 w 56266"/>
                  <a:gd name="connsiteY6" fmla="*/ 81697 h 81696"/>
                  <a:gd name="connsiteX7" fmla="*/ 0 w 56266"/>
                  <a:gd name="connsiteY7" fmla="*/ 1907 h 81696"/>
                  <a:gd name="connsiteX8" fmla="*/ 24795 w 56266"/>
                  <a:gd name="connsiteY8" fmla="*/ 1907 h 81696"/>
                  <a:gd name="connsiteX9" fmla="*/ 25749 w 56266"/>
                  <a:gd name="connsiteY9" fmla="*/ 12715 h 81696"/>
                  <a:gd name="connsiteX10" fmla="*/ 46411 w 56266"/>
                  <a:gd name="connsiteY10" fmla="*/ 0 h 81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266" h="81696">
                    <a:moveTo>
                      <a:pt x="46411" y="0"/>
                    </a:moveTo>
                    <a:cubicBezTo>
                      <a:pt x="49590" y="0"/>
                      <a:pt x="52769" y="636"/>
                      <a:pt x="56266" y="1589"/>
                    </a:cubicBezTo>
                    <a:lnTo>
                      <a:pt x="54677" y="24477"/>
                    </a:lnTo>
                    <a:cubicBezTo>
                      <a:pt x="51498" y="23206"/>
                      <a:pt x="48001" y="22888"/>
                      <a:pt x="44504" y="22888"/>
                    </a:cubicBezTo>
                    <a:cubicBezTo>
                      <a:pt x="34650" y="22888"/>
                      <a:pt x="26067" y="28292"/>
                      <a:pt x="26067" y="43233"/>
                    </a:cubicBezTo>
                    <a:lnTo>
                      <a:pt x="26067" y="81697"/>
                    </a:lnTo>
                    <a:lnTo>
                      <a:pt x="0" y="81697"/>
                    </a:lnTo>
                    <a:lnTo>
                      <a:pt x="0" y="1907"/>
                    </a:lnTo>
                    <a:lnTo>
                      <a:pt x="24795" y="1907"/>
                    </a:lnTo>
                    <a:lnTo>
                      <a:pt x="25749" y="12715"/>
                    </a:lnTo>
                    <a:cubicBezTo>
                      <a:pt x="29246" y="4768"/>
                      <a:pt x="37193" y="0"/>
                      <a:pt x="464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B1405B1-1843-412A-BACF-E1C7B2C18E78}"/>
                  </a:ext>
                </a:extLst>
              </p:cNvPr>
              <p:cNvSpPr/>
              <p:nvPr/>
            </p:nvSpPr>
            <p:spPr>
              <a:xfrm>
                <a:off x="3798562" y="4198003"/>
                <a:ext cx="79811" cy="83286"/>
              </a:xfrm>
              <a:custGeom>
                <a:avLst/>
                <a:gdLst>
                  <a:gd name="connsiteX0" fmla="*/ 77247 w 79811"/>
                  <a:gd name="connsiteY0" fmla="*/ 75975 h 83286"/>
                  <a:gd name="connsiteX1" fmla="*/ 47365 w 79811"/>
                  <a:gd name="connsiteY1" fmla="*/ 83286 h 83286"/>
                  <a:gd name="connsiteX2" fmla="*/ 0 w 79811"/>
                  <a:gd name="connsiteY2" fmla="*/ 41643 h 83286"/>
                  <a:gd name="connsiteX3" fmla="*/ 41007 w 79811"/>
                  <a:gd name="connsiteY3" fmla="*/ 0 h 83286"/>
                  <a:gd name="connsiteX4" fmla="*/ 78836 w 79811"/>
                  <a:gd name="connsiteY4" fmla="*/ 48319 h 83286"/>
                  <a:gd name="connsiteX5" fmla="*/ 25431 w 79811"/>
                  <a:gd name="connsiteY5" fmla="*/ 48319 h 83286"/>
                  <a:gd name="connsiteX6" fmla="*/ 47365 w 79811"/>
                  <a:gd name="connsiteY6" fmla="*/ 61034 h 83286"/>
                  <a:gd name="connsiteX7" fmla="*/ 73432 w 79811"/>
                  <a:gd name="connsiteY7" fmla="*/ 56266 h 83286"/>
                  <a:gd name="connsiteX8" fmla="*/ 77247 w 79811"/>
                  <a:gd name="connsiteY8" fmla="*/ 75975 h 83286"/>
                  <a:gd name="connsiteX9" fmla="*/ 55312 w 79811"/>
                  <a:gd name="connsiteY9" fmla="*/ 33060 h 83286"/>
                  <a:gd name="connsiteX10" fmla="*/ 41325 w 79811"/>
                  <a:gd name="connsiteY10" fmla="*/ 20981 h 83286"/>
                  <a:gd name="connsiteX11" fmla="*/ 25749 w 79811"/>
                  <a:gd name="connsiteY11" fmla="*/ 33060 h 83286"/>
                  <a:gd name="connsiteX12" fmla="*/ 55312 w 79811"/>
                  <a:gd name="connsiteY12" fmla="*/ 33060 h 8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9811" h="83286">
                    <a:moveTo>
                      <a:pt x="77247" y="75975"/>
                    </a:moveTo>
                    <a:cubicBezTo>
                      <a:pt x="70889" y="79472"/>
                      <a:pt x="59763" y="83286"/>
                      <a:pt x="47365" y="83286"/>
                    </a:cubicBezTo>
                    <a:cubicBezTo>
                      <a:pt x="17802" y="83286"/>
                      <a:pt x="0" y="66756"/>
                      <a:pt x="0" y="41643"/>
                    </a:cubicBezTo>
                    <a:cubicBezTo>
                      <a:pt x="0" y="16530"/>
                      <a:pt x="17484" y="0"/>
                      <a:pt x="41007" y="0"/>
                    </a:cubicBezTo>
                    <a:cubicBezTo>
                      <a:pt x="64213" y="0"/>
                      <a:pt x="84558" y="15259"/>
                      <a:pt x="78836" y="48319"/>
                    </a:cubicBezTo>
                    <a:lnTo>
                      <a:pt x="25431" y="48319"/>
                    </a:lnTo>
                    <a:cubicBezTo>
                      <a:pt x="26702" y="57537"/>
                      <a:pt x="36557" y="61034"/>
                      <a:pt x="47365" y="61034"/>
                    </a:cubicBezTo>
                    <a:cubicBezTo>
                      <a:pt x="57855" y="61034"/>
                      <a:pt x="68346" y="58809"/>
                      <a:pt x="73432" y="56266"/>
                    </a:cubicBezTo>
                    <a:lnTo>
                      <a:pt x="77247" y="75975"/>
                    </a:lnTo>
                    <a:close/>
                    <a:moveTo>
                      <a:pt x="55312" y="33060"/>
                    </a:moveTo>
                    <a:cubicBezTo>
                      <a:pt x="55312" y="26702"/>
                      <a:pt x="50226" y="20981"/>
                      <a:pt x="41325" y="20981"/>
                    </a:cubicBezTo>
                    <a:cubicBezTo>
                      <a:pt x="31789" y="20981"/>
                      <a:pt x="26385" y="26702"/>
                      <a:pt x="25749" y="33060"/>
                    </a:cubicBezTo>
                    <a:lnTo>
                      <a:pt x="55312" y="33060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991C77-EF49-4C70-A38C-EFF0F7967E24}"/>
                  </a:ext>
                </a:extLst>
              </p:cNvPr>
              <p:cNvSpPr/>
              <p:nvPr/>
            </p:nvSpPr>
            <p:spPr>
              <a:xfrm>
                <a:off x="3889478" y="4198003"/>
                <a:ext cx="79471" cy="81696"/>
              </a:xfrm>
              <a:custGeom>
                <a:avLst/>
                <a:gdLst>
                  <a:gd name="connsiteX0" fmla="*/ 53087 w 79471"/>
                  <a:gd name="connsiteY0" fmla="*/ 81697 h 81696"/>
                  <a:gd name="connsiteX1" fmla="*/ 53087 w 79471"/>
                  <a:gd name="connsiteY1" fmla="*/ 37193 h 81696"/>
                  <a:gd name="connsiteX2" fmla="*/ 39736 w 79471"/>
                  <a:gd name="connsiteY2" fmla="*/ 24159 h 81696"/>
                  <a:gd name="connsiteX3" fmla="*/ 26385 w 79471"/>
                  <a:gd name="connsiteY3" fmla="*/ 37193 h 81696"/>
                  <a:gd name="connsiteX4" fmla="*/ 26385 w 79471"/>
                  <a:gd name="connsiteY4" fmla="*/ 81697 h 81696"/>
                  <a:gd name="connsiteX5" fmla="*/ 0 w 79471"/>
                  <a:gd name="connsiteY5" fmla="*/ 81697 h 81696"/>
                  <a:gd name="connsiteX6" fmla="*/ 0 w 79471"/>
                  <a:gd name="connsiteY6" fmla="*/ 1907 h 81696"/>
                  <a:gd name="connsiteX7" fmla="*/ 24159 w 79471"/>
                  <a:gd name="connsiteY7" fmla="*/ 1907 h 81696"/>
                  <a:gd name="connsiteX8" fmla="*/ 25113 w 79471"/>
                  <a:gd name="connsiteY8" fmla="*/ 10172 h 81696"/>
                  <a:gd name="connsiteX9" fmla="*/ 49908 w 79471"/>
                  <a:gd name="connsiteY9" fmla="*/ 0 h 81696"/>
                  <a:gd name="connsiteX10" fmla="*/ 79472 w 79471"/>
                  <a:gd name="connsiteY10" fmla="*/ 29563 h 81696"/>
                  <a:gd name="connsiteX11" fmla="*/ 79472 w 79471"/>
                  <a:gd name="connsiteY11" fmla="*/ 81379 h 81696"/>
                  <a:gd name="connsiteX12" fmla="*/ 53087 w 79471"/>
                  <a:gd name="connsiteY12" fmla="*/ 81379 h 81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9471" h="81696">
                    <a:moveTo>
                      <a:pt x="53087" y="81697"/>
                    </a:moveTo>
                    <a:lnTo>
                      <a:pt x="53087" y="37193"/>
                    </a:lnTo>
                    <a:cubicBezTo>
                      <a:pt x="53087" y="28292"/>
                      <a:pt x="46094" y="24159"/>
                      <a:pt x="39736" y="24159"/>
                    </a:cubicBezTo>
                    <a:cubicBezTo>
                      <a:pt x="33060" y="24159"/>
                      <a:pt x="26385" y="28292"/>
                      <a:pt x="26385" y="37193"/>
                    </a:cubicBezTo>
                    <a:lnTo>
                      <a:pt x="26385" y="81697"/>
                    </a:lnTo>
                    <a:lnTo>
                      <a:pt x="0" y="81697"/>
                    </a:lnTo>
                    <a:lnTo>
                      <a:pt x="0" y="1907"/>
                    </a:lnTo>
                    <a:lnTo>
                      <a:pt x="24159" y="1907"/>
                    </a:lnTo>
                    <a:lnTo>
                      <a:pt x="25113" y="10172"/>
                    </a:lnTo>
                    <a:cubicBezTo>
                      <a:pt x="30835" y="2861"/>
                      <a:pt x="40372" y="0"/>
                      <a:pt x="49908" y="0"/>
                    </a:cubicBezTo>
                    <a:cubicBezTo>
                      <a:pt x="64849" y="0"/>
                      <a:pt x="79472" y="10490"/>
                      <a:pt x="79472" y="29563"/>
                    </a:cubicBezTo>
                    <a:lnTo>
                      <a:pt x="79472" y="81379"/>
                    </a:lnTo>
                    <a:lnTo>
                      <a:pt x="53087" y="81379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52E798D4-B29E-479F-BEFF-9C369EB3482C}"/>
                  </a:ext>
                </a:extLst>
              </p:cNvPr>
              <p:cNvSpPr/>
              <p:nvPr/>
            </p:nvSpPr>
            <p:spPr>
              <a:xfrm>
                <a:off x="3975307" y="4174480"/>
                <a:ext cx="65484" cy="107127"/>
              </a:xfrm>
              <a:custGeom>
                <a:avLst/>
                <a:gdLst>
                  <a:gd name="connsiteX0" fmla="*/ 38782 w 65484"/>
                  <a:gd name="connsiteY0" fmla="*/ 46729 h 107127"/>
                  <a:gd name="connsiteX1" fmla="*/ 38782 w 65484"/>
                  <a:gd name="connsiteY1" fmla="*/ 72478 h 107127"/>
                  <a:gd name="connsiteX2" fmla="*/ 63577 w 65484"/>
                  <a:gd name="connsiteY2" fmla="*/ 82015 h 107127"/>
                  <a:gd name="connsiteX3" fmla="*/ 65485 w 65484"/>
                  <a:gd name="connsiteY3" fmla="*/ 103313 h 107127"/>
                  <a:gd name="connsiteX4" fmla="*/ 44186 w 65484"/>
                  <a:gd name="connsiteY4" fmla="*/ 107128 h 107127"/>
                  <a:gd name="connsiteX5" fmla="*/ 12715 w 65484"/>
                  <a:gd name="connsiteY5" fmla="*/ 76929 h 107127"/>
                  <a:gd name="connsiteX6" fmla="*/ 12715 w 65484"/>
                  <a:gd name="connsiteY6" fmla="*/ 47047 h 107127"/>
                  <a:gd name="connsiteX7" fmla="*/ 0 w 65484"/>
                  <a:gd name="connsiteY7" fmla="*/ 47047 h 107127"/>
                  <a:gd name="connsiteX8" fmla="*/ 0 w 65484"/>
                  <a:gd name="connsiteY8" fmla="*/ 25749 h 107127"/>
                  <a:gd name="connsiteX9" fmla="*/ 12715 w 65484"/>
                  <a:gd name="connsiteY9" fmla="*/ 25749 h 107127"/>
                  <a:gd name="connsiteX10" fmla="*/ 12715 w 65484"/>
                  <a:gd name="connsiteY10" fmla="*/ 0 h 107127"/>
                  <a:gd name="connsiteX11" fmla="*/ 38146 w 65484"/>
                  <a:gd name="connsiteY11" fmla="*/ 0 h 107127"/>
                  <a:gd name="connsiteX12" fmla="*/ 38146 w 65484"/>
                  <a:gd name="connsiteY12" fmla="*/ 25749 h 107127"/>
                  <a:gd name="connsiteX13" fmla="*/ 60716 w 65484"/>
                  <a:gd name="connsiteY13" fmla="*/ 25749 h 107127"/>
                  <a:gd name="connsiteX14" fmla="*/ 60716 w 65484"/>
                  <a:gd name="connsiteY14" fmla="*/ 47047 h 107127"/>
                  <a:gd name="connsiteX15" fmla="*/ 38782 w 65484"/>
                  <a:gd name="connsiteY15" fmla="*/ 47047 h 107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5484" h="107127">
                    <a:moveTo>
                      <a:pt x="38782" y="46729"/>
                    </a:moveTo>
                    <a:lnTo>
                      <a:pt x="38782" y="72478"/>
                    </a:lnTo>
                    <a:cubicBezTo>
                      <a:pt x="38782" y="86147"/>
                      <a:pt x="50862" y="84876"/>
                      <a:pt x="63577" y="82015"/>
                    </a:cubicBezTo>
                    <a:lnTo>
                      <a:pt x="65485" y="103313"/>
                    </a:lnTo>
                    <a:cubicBezTo>
                      <a:pt x="59763" y="105538"/>
                      <a:pt x="50862" y="107128"/>
                      <a:pt x="44186" y="107128"/>
                    </a:cubicBezTo>
                    <a:cubicBezTo>
                      <a:pt x="25749" y="107128"/>
                      <a:pt x="12715" y="98227"/>
                      <a:pt x="12715" y="76929"/>
                    </a:cubicBezTo>
                    <a:lnTo>
                      <a:pt x="12715" y="47047"/>
                    </a:lnTo>
                    <a:lnTo>
                      <a:pt x="0" y="47047"/>
                    </a:lnTo>
                    <a:lnTo>
                      <a:pt x="0" y="25749"/>
                    </a:lnTo>
                    <a:lnTo>
                      <a:pt x="12715" y="25749"/>
                    </a:lnTo>
                    <a:lnTo>
                      <a:pt x="12715" y="0"/>
                    </a:lnTo>
                    <a:lnTo>
                      <a:pt x="38146" y="0"/>
                    </a:lnTo>
                    <a:lnTo>
                      <a:pt x="38146" y="25749"/>
                    </a:lnTo>
                    <a:lnTo>
                      <a:pt x="60716" y="25749"/>
                    </a:lnTo>
                    <a:lnTo>
                      <a:pt x="60716" y="47047"/>
                    </a:lnTo>
                    <a:lnTo>
                      <a:pt x="38782" y="47047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0433EA4-E235-4F1B-A801-BF694227F162}"/>
                  </a:ext>
                </a:extLst>
              </p:cNvPr>
              <p:cNvSpPr/>
              <p:nvPr/>
            </p:nvSpPr>
            <p:spPr>
              <a:xfrm>
                <a:off x="4048421" y="4160811"/>
                <a:ext cx="28927" cy="118889"/>
              </a:xfrm>
              <a:custGeom>
                <a:avLst/>
                <a:gdLst>
                  <a:gd name="connsiteX0" fmla="*/ 0 w 28927"/>
                  <a:gd name="connsiteY0" fmla="*/ 14305 h 118889"/>
                  <a:gd name="connsiteX1" fmla="*/ 14305 w 28927"/>
                  <a:gd name="connsiteY1" fmla="*/ 0 h 118889"/>
                  <a:gd name="connsiteX2" fmla="*/ 28928 w 28927"/>
                  <a:gd name="connsiteY2" fmla="*/ 14305 h 118889"/>
                  <a:gd name="connsiteX3" fmla="*/ 14305 w 28927"/>
                  <a:gd name="connsiteY3" fmla="*/ 28610 h 118889"/>
                  <a:gd name="connsiteX4" fmla="*/ 0 w 28927"/>
                  <a:gd name="connsiteY4" fmla="*/ 14305 h 118889"/>
                  <a:gd name="connsiteX5" fmla="*/ 27338 w 28927"/>
                  <a:gd name="connsiteY5" fmla="*/ 118890 h 118889"/>
                  <a:gd name="connsiteX6" fmla="*/ 1272 w 28927"/>
                  <a:gd name="connsiteY6" fmla="*/ 118890 h 118889"/>
                  <a:gd name="connsiteX7" fmla="*/ 1272 w 28927"/>
                  <a:gd name="connsiteY7" fmla="*/ 39100 h 118889"/>
                  <a:gd name="connsiteX8" fmla="*/ 27338 w 28927"/>
                  <a:gd name="connsiteY8" fmla="*/ 39100 h 118889"/>
                  <a:gd name="connsiteX9" fmla="*/ 27338 w 28927"/>
                  <a:gd name="connsiteY9" fmla="*/ 118890 h 118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27" h="118889">
                    <a:moveTo>
                      <a:pt x="0" y="14305"/>
                    </a:moveTo>
                    <a:cubicBezTo>
                      <a:pt x="0" y="5722"/>
                      <a:pt x="5722" y="0"/>
                      <a:pt x="14305" y="0"/>
                    </a:cubicBezTo>
                    <a:cubicBezTo>
                      <a:pt x="22888" y="0"/>
                      <a:pt x="28928" y="5722"/>
                      <a:pt x="28928" y="14305"/>
                    </a:cubicBezTo>
                    <a:cubicBezTo>
                      <a:pt x="28928" y="22888"/>
                      <a:pt x="22888" y="28610"/>
                      <a:pt x="14305" y="28610"/>
                    </a:cubicBezTo>
                    <a:cubicBezTo>
                      <a:pt x="5722" y="28610"/>
                      <a:pt x="0" y="22888"/>
                      <a:pt x="0" y="14305"/>
                    </a:cubicBezTo>
                    <a:close/>
                    <a:moveTo>
                      <a:pt x="27338" y="118890"/>
                    </a:moveTo>
                    <a:lnTo>
                      <a:pt x="1272" y="118890"/>
                    </a:lnTo>
                    <a:lnTo>
                      <a:pt x="1272" y="39100"/>
                    </a:lnTo>
                    <a:lnTo>
                      <a:pt x="27338" y="39100"/>
                    </a:lnTo>
                    <a:lnTo>
                      <a:pt x="27338" y="118890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5391356-0E4D-4D22-9063-9053D64D5AA3}"/>
                  </a:ext>
                </a:extLst>
              </p:cNvPr>
              <p:cNvSpPr/>
              <p:nvPr/>
            </p:nvSpPr>
            <p:spPr>
              <a:xfrm>
                <a:off x="4086564" y="4198003"/>
                <a:ext cx="71528" cy="83286"/>
              </a:xfrm>
              <a:custGeom>
                <a:avLst/>
                <a:gdLst>
                  <a:gd name="connsiteX0" fmla="*/ 43872 w 71528"/>
                  <a:gd name="connsiteY0" fmla="*/ 0 h 83286"/>
                  <a:gd name="connsiteX1" fmla="*/ 70257 w 71528"/>
                  <a:gd name="connsiteY1" fmla="*/ 5404 h 83286"/>
                  <a:gd name="connsiteX2" fmla="*/ 68349 w 71528"/>
                  <a:gd name="connsiteY2" fmla="*/ 27656 h 83286"/>
                  <a:gd name="connsiteX3" fmla="*/ 48640 w 71528"/>
                  <a:gd name="connsiteY3" fmla="*/ 23842 h 83286"/>
                  <a:gd name="connsiteX4" fmla="*/ 26071 w 71528"/>
                  <a:gd name="connsiteY4" fmla="*/ 41643 h 83286"/>
                  <a:gd name="connsiteX5" fmla="*/ 47369 w 71528"/>
                  <a:gd name="connsiteY5" fmla="*/ 59127 h 83286"/>
                  <a:gd name="connsiteX6" fmla="*/ 68985 w 71528"/>
                  <a:gd name="connsiteY6" fmla="*/ 53723 h 83286"/>
                  <a:gd name="connsiteX7" fmla="*/ 71528 w 71528"/>
                  <a:gd name="connsiteY7" fmla="*/ 76611 h 83286"/>
                  <a:gd name="connsiteX8" fmla="*/ 44508 w 71528"/>
                  <a:gd name="connsiteY8" fmla="*/ 83286 h 83286"/>
                  <a:gd name="connsiteX9" fmla="*/ 4 w 71528"/>
                  <a:gd name="connsiteY9" fmla="*/ 41961 h 83286"/>
                  <a:gd name="connsiteX10" fmla="*/ 43872 w 71528"/>
                  <a:gd name="connsiteY10" fmla="*/ 0 h 8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528" h="83286">
                    <a:moveTo>
                      <a:pt x="43872" y="0"/>
                    </a:moveTo>
                    <a:cubicBezTo>
                      <a:pt x="53091" y="0"/>
                      <a:pt x="60402" y="1272"/>
                      <a:pt x="70257" y="5404"/>
                    </a:cubicBezTo>
                    <a:lnTo>
                      <a:pt x="68349" y="27656"/>
                    </a:lnTo>
                    <a:cubicBezTo>
                      <a:pt x="62628" y="25113"/>
                      <a:pt x="55316" y="23842"/>
                      <a:pt x="48640" y="23842"/>
                    </a:cubicBezTo>
                    <a:cubicBezTo>
                      <a:pt x="36561" y="23842"/>
                      <a:pt x="26071" y="28292"/>
                      <a:pt x="26071" y="41643"/>
                    </a:cubicBezTo>
                    <a:cubicBezTo>
                      <a:pt x="26071" y="53087"/>
                      <a:pt x="35607" y="59127"/>
                      <a:pt x="47369" y="59127"/>
                    </a:cubicBezTo>
                    <a:cubicBezTo>
                      <a:pt x="55952" y="59127"/>
                      <a:pt x="61356" y="57220"/>
                      <a:pt x="68985" y="53723"/>
                    </a:cubicBezTo>
                    <a:lnTo>
                      <a:pt x="71528" y="76611"/>
                    </a:lnTo>
                    <a:cubicBezTo>
                      <a:pt x="62310" y="81061"/>
                      <a:pt x="54998" y="83286"/>
                      <a:pt x="44508" y="83286"/>
                    </a:cubicBezTo>
                    <a:cubicBezTo>
                      <a:pt x="19077" y="83286"/>
                      <a:pt x="4" y="66438"/>
                      <a:pt x="4" y="41961"/>
                    </a:cubicBezTo>
                    <a:cubicBezTo>
                      <a:pt x="-314" y="14305"/>
                      <a:pt x="19395" y="0"/>
                      <a:pt x="4387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3576B2-A791-4D96-BC52-3393BEFBB802}"/>
                  </a:ext>
                </a:extLst>
              </p:cNvPr>
              <p:cNvSpPr/>
              <p:nvPr/>
            </p:nvSpPr>
            <p:spPr>
              <a:xfrm>
                <a:off x="4163814" y="4198003"/>
                <a:ext cx="79811" cy="83286"/>
              </a:xfrm>
              <a:custGeom>
                <a:avLst/>
                <a:gdLst>
                  <a:gd name="connsiteX0" fmla="*/ 77246 w 79811"/>
                  <a:gd name="connsiteY0" fmla="*/ 75975 h 83286"/>
                  <a:gd name="connsiteX1" fmla="*/ 47365 w 79811"/>
                  <a:gd name="connsiteY1" fmla="*/ 83286 h 83286"/>
                  <a:gd name="connsiteX2" fmla="*/ 0 w 79811"/>
                  <a:gd name="connsiteY2" fmla="*/ 41643 h 83286"/>
                  <a:gd name="connsiteX3" fmla="*/ 41007 w 79811"/>
                  <a:gd name="connsiteY3" fmla="*/ 0 h 83286"/>
                  <a:gd name="connsiteX4" fmla="*/ 78836 w 79811"/>
                  <a:gd name="connsiteY4" fmla="*/ 48319 h 83286"/>
                  <a:gd name="connsiteX5" fmla="*/ 25431 w 79811"/>
                  <a:gd name="connsiteY5" fmla="*/ 48319 h 83286"/>
                  <a:gd name="connsiteX6" fmla="*/ 47365 w 79811"/>
                  <a:gd name="connsiteY6" fmla="*/ 61034 h 83286"/>
                  <a:gd name="connsiteX7" fmla="*/ 73432 w 79811"/>
                  <a:gd name="connsiteY7" fmla="*/ 56266 h 83286"/>
                  <a:gd name="connsiteX8" fmla="*/ 77246 w 79811"/>
                  <a:gd name="connsiteY8" fmla="*/ 75975 h 83286"/>
                  <a:gd name="connsiteX9" fmla="*/ 55312 w 79811"/>
                  <a:gd name="connsiteY9" fmla="*/ 33060 h 83286"/>
                  <a:gd name="connsiteX10" fmla="*/ 41325 w 79811"/>
                  <a:gd name="connsiteY10" fmla="*/ 20981 h 83286"/>
                  <a:gd name="connsiteX11" fmla="*/ 25749 w 79811"/>
                  <a:gd name="connsiteY11" fmla="*/ 33060 h 83286"/>
                  <a:gd name="connsiteX12" fmla="*/ 55312 w 79811"/>
                  <a:gd name="connsiteY12" fmla="*/ 33060 h 8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9811" h="83286">
                    <a:moveTo>
                      <a:pt x="77246" y="75975"/>
                    </a:moveTo>
                    <a:cubicBezTo>
                      <a:pt x="70889" y="79472"/>
                      <a:pt x="59763" y="83286"/>
                      <a:pt x="47365" y="83286"/>
                    </a:cubicBezTo>
                    <a:cubicBezTo>
                      <a:pt x="17802" y="83286"/>
                      <a:pt x="0" y="66756"/>
                      <a:pt x="0" y="41643"/>
                    </a:cubicBezTo>
                    <a:cubicBezTo>
                      <a:pt x="0" y="16530"/>
                      <a:pt x="17484" y="0"/>
                      <a:pt x="41007" y="0"/>
                    </a:cubicBezTo>
                    <a:cubicBezTo>
                      <a:pt x="64213" y="0"/>
                      <a:pt x="84558" y="15259"/>
                      <a:pt x="78836" y="48319"/>
                    </a:cubicBezTo>
                    <a:lnTo>
                      <a:pt x="25431" y="48319"/>
                    </a:lnTo>
                    <a:cubicBezTo>
                      <a:pt x="26703" y="57537"/>
                      <a:pt x="36557" y="61034"/>
                      <a:pt x="47365" y="61034"/>
                    </a:cubicBezTo>
                    <a:cubicBezTo>
                      <a:pt x="57855" y="61034"/>
                      <a:pt x="68346" y="58809"/>
                      <a:pt x="73432" y="56266"/>
                    </a:cubicBezTo>
                    <a:lnTo>
                      <a:pt x="77246" y="75975"/>
                    </a:lnTo>
                    <a:close/>
                    <a:moveTo>
                      <a:pt x="55312" y="33060"/>
                    </a:moveTo>
                    <a:cubicBezTo>
                      <a:pt x="55312" y="26702"/>
                      <a:pt x="50226" y="20981"/>
                      <a:pt x="41325" y="20981"/>
                    </a:cubicBezTo>
                    <a:cubicBezTo>
                      <a:pt x="31789" y="20981"/>
                      <a:pt x="26385" y="26702"/>
                      <a:pt x="25749" y="33060"/>
                    </a:cubicBezTo>
                    <a:lnTo>
                      <a:pt x="55312" y="33060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080BCD3-47F5-4BEC-B5EF-7AA1488482C5}"/>
                  </a:ext>
                </a:extLst>
              </p:cNvPr>
              <p:cNvSpPr/>
              <p:nvPr/>
            </p:nvSpPr>
            <p:spPr>
              <a:xfrm>
                <a:off x="4251551" y="4198003"/>
                <a:ext cx="67709" cy="83286"/>
              </a:xfrm>
              <a:custGeom>
                <a:avLst/>
                <a:gdLst>
                  <a:gd name="connsiteX0" fmla="*/ 32424 w 67709"/>
                  <a:gd name="connsiteY0" fmla="*/ 83286 h 83286"/>
                  <a:gd name="connsiteX1" fmla="*/ 1271 w 67709"/>
                  <a:gd name="connsiteY1" fmla="*/ 77882 h 83286"/>
                  <a:gd name="connsiteX2" fmla="*/ 3814 w 67709"/>
                  <a:gd name="connsiteY2" fmla="*/ 57220 h 83286"/>
                  <a:gd name="connsiteX3" fmla="*/ 30199 w 67709"/>
                  <a:gd name="connsiteY3" fmla="*/ 62624 h 83286"/>
                  <a:gd name="connsiteX4" fmla="*/ 42279 w 67709"/>
                  <a:gd name="connsiteY4" fmla="*/ 57855 h 83286"/>
                  <a:gd name="connsiteX5" fmla="*/ 31471 w 67709"/>
                  <a:gd name="connsiteY5" fmla="*/ 52133 h 83286"/>
                  <a:gd name="connsiteX6" fmla="*/ 24159 w 67709"/>
                  <a:gd name="connsiteY6" fmla="*/ 50862 h 83286"/>
                  <a:gd name="connsiteX7" fmla="*/ 0 w 67709"/>
                  <a:gd name="connsiteY7" fmla="*/ 26702 h 83286"/>
                  <a:gd name="connsiteX8" fmla="*/ 36557 w 67709"/>
                  <a:gd name="connsiteY8" fmla="*/ 0 h 83286"/>
                  <a:gd name="connsiteX9" fmla="*/ 63895 w 67709"/>
                  <a:gd name="connsiteY9" fmla="*/ 5086 h 83286"/>
                  <a:gd name="connsiteX10" fmla="*/ 61988 w 67709"/>
                  <a:gd name="connsiteY10" fmla="*/ 25431 h 83286"/>
                  <a:gd name="connsiteX11" fmla="*/ 38146 w 67709"/>
                  <a:gd name="connsiteY11" fmla="*/ 21298 h 83286"/>
                  <a:gd name="connsiteX12" fmla="*/ 25113 w 67709"/>
                  <a:gd name="connsiteY12" fmla="*/ 26385 h 83286"/>
                  <a:gd name="connsiteX13" fmla="*/ 37511 w 67709"/>
                  <a:gd name="connsiteY13" fmla="*/ 32107 h 83286"/>
                  <a:gd name="connsiteX14" fmla="*/ 45140 w 67709"/>
                  <a:gd name="connsiteY14" fmla="*/ 33378 h 83286"/>
                  <a:gd name="connsiteX15" fmla="*/ 67710 w 67709"/>
                  <a:gd name="connsiteY15" fmla="*/ 56902 h 83286"/>
                  <a:gd name="connsiteX16" fmla="*/ 32424 w 67709"/>
                  <a:gd name="connsiteY16" fmla="*/ 83286 h 8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709" h="83286">
                    <a:moveTo>
                      <a:pt x="32424" y="83286"/>
                    </a:moveTo>
                    <a:cubicBezTo>
                      <a:pt x="20663" y="83286"/>
                      <a:pt x="8901" y="81061"/>
                      <a:pt x="1271" y="77882"/>
                    </a:cubicBezTo>
                    <a:lnTo>
                      <a:pt x="3814" y="57220"/>
                    </a:lnTo>
                    <a:cubicBezTo>
                      <a:pt x="11444" y="60081"/>
                      <a:pt x="22888" y="62624"/>
                      <a:pt x="30199" y="62624"/>
                    </a:cubicBezTo>
                    <a:cubicBezTo>
                      <a:pt x="38782" y="62624"/>
                      <a:pt x="42279" y="61352"/>
                      <a:pt x="42279" y="57855"/>
                    </a:cubicBezTo>
                    <a:cubicBezTo>
                      <a:pt x="42279" y="54994"/>
                      <a:pt x="39736" y="53723"/>
                      <a:pt x="31471" y="52133"/>
                    </a:cubicBezTo>
                    <a:lnTo>
                      <a:pt x="24159" y="50862"/>
                    </a:lnTo>
                    <a:cubicBezTo>
                      <a:pt x="7629" y="48319"/>
                      <a:pt x="0" y="40689"/>
                      <a:pt x="0" y="26702"/>
                    </a:cubicBezTo>
                    <a:cubicBezTo>
                      <a:pt x="0" y="10490"/>
                      <a:pt x="14305" y="0"/>
                      <a:pt x="36557" y="0"/>
                    </a:cubicBezTo>
                    <a:cubicBezTo>
                      <a:pt x="46729" y="0"/>
                      <a:pt x="56266" y="1589"/>
                      <a:pt x="63895" y="5086"/>
                    </a:cubicBezTo>
                    <a:lnTo>
                      <a:pt x="61988" y="25431"/>
                    </a:lnTo>
                    <a:cubicBezTo>
                      <a:pt x="56902" y="23206"/>
                      <a:pt x="45140" y="21298"/>
                      <a:pt x="38146" y="21298"/>
                    </a:cubicBezTo>
                    <a:cubicBezTo>
                      <a:pt x="29245" y="21298"/>
                      <a:pt x="25113" y="22888"/>
                      <a:pt x="25113" y="26385"/>
                    </a:cubicBezTo>
                    <a:cubicBezTo>
                      <a:pt x="25113" y="29246"/>
                      <a:pt x="28292" y="30835"/>
                      <a:pt x="37511" y="32107"/>
                    </a:cubicBezTo>
                    <a:lnTo>
                      <a:pt x="45140" y="33378"/>
                    </a:lnTo>
                    <a:cubicBezTo>
                      <a:pt x="60399" y="35921"/>
                      <a:pt x="67710" y="43233"/>
                      <a:pt x="67710" y="56902"/>
                    </a:cubicBezTo>
                    <a:cubicBezTo>
                      <a:pt x="67392" y="73114"/>
                      <a:pt x="54041" y="83286"/>
                      <a:pt x="32424" y="83286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F826A45-6F9E-4527-9646-87F2DDF749DE}"/>
                  </a:ext>
                </a:extLst>
              </p:cNvPr>
              <p:cNvSpPr/>
              <p:nvPr/>
            </p:nvSpPr>
            <p:spPr>
              <a:xfrm>
                <a:off x="4330387" y="4162082"/>
                <a:ext cx="79153" cy="117300"/>
              </a:xfrm>
              <a:custGeom>
                <a:avLst/>
                <a:gdLst>
                  <a:gd name="connsiteX0" fmla="*/ 26067 w 79153"/>
                  <a:gd name="connsiteY0" fmla="*/ 44504 h 117300"/>
                  <a:gd name="connsiteX1" fmla="*/ 49590 w 79153"/>
                  <a:gd name="connsiteY1" fmla="*/ 35921 h 117300"/>
                  <a:gd name="connsiteX2" fmla="*/ 79154 w 79153"/>
                  <a:gd name="connsiteY2" fmla="*/ 65485 h 117300"/>
                  <a:gd name="connsiteX3" fmla="*/ 79154 w 79153"/>
                  <a:gd name="connsiteY3" fmla="*/ 117300 h 117300"/>
                  <a:gd name="connsiteX4" fmla="*/ 53087 w 79153"/>
                  <a:gd name="connsiteY4" fmla="*/ 117300 h 117300"/>
                  <a:gd name="connsiteX5" fmla="*/ 53087 w 79153"/>
                  <a:gd name="connsiteY5" fmla="*/ 72796 h 117300"/>
                  <a:gd name="connsiteX6" fmla="*/ 39736 w 79153"/>
                  <a:gd name="connsiteY6" fmla="*/ 59763 h 117300"/>
                  <a:gd name="connsiteX7" fmla="*/ 26385 w 79153"/>
                  <a:gd name="connsiteY7" fmla="*/ 72796 h 117300"/>
                  <a:gd name="connsiteX8" fmla="*/ 26385 w 79153"/>
                  <a:gd name="connsiteY8" fmla="*/ 117300 h 117300"/>
                  <a:gd name="connsiteX9" fmla="*/ 0 w 79153"/>
                  <a:gd name="connsiteY9" fmla="*/ 117300 h 117300"/>
                  <a:gd name="connsiteX10" fmla="*/ 0 w 79153"/>
                  <a:gd name="connsiteY10" fmla="*/ 0 h 117300"/>
                  <a:gd name="connsiteX11" fmla="*/ 26067 w 79153"/>
                  <a:gd name="connsiteY11" fmla="*/ 0 h 117300"/>
                  <a:gd name="connsiteX12" fmla="*/ 26067 w 79153"/>
                  <a:gd name="connsiteY12" fmla="*/ 44504 h 11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9153" h="117300">
                    <a:moveTo>
                      <a:pt x="26067" y="44504"/>
                    </a:moveTo>
                    <a:cubicBezTo>
                      <a:pt x="31789" y="38464"/>
                      <a:pt x="40689" y="35921"/>
                      <a:pt x="49590" y="35921"/>
                    </a:cubicBezTo>
                    <a:cubicBezTo>
                      <a:pt x="64531" y="35921"/>
                      <a:pt x="79154" y="46411"/>
                      <a:pt x="79154" y="65485"/>
                    </a:cubicBezTo>
                    <a:lnTo>
                      <a:pt x="79154" y="117300"/>
                    </a:lnTo>
                    <a:lnTo>
                      <a:pt x="53087" y="117300"/>
                    </a:lnTo>
                    <a:lnTo>
                      <a:pt x="53087" y="72796"/>
                    </a:lnTo>
                    <a:cubicBezTo>
                      <a:pt x="53087" y="63895"/>
                      <a:pt x="46094" y="59763"/>
                      <a:pt x="39736" y="59763"/>
                    </a:cubicBezTo>
                    <a:cubicBezTo>
                      <a:pt x="33060" y="59763"/>
                      <a:pt x="26385" y="63895"/>
                      <a:pt x="26385" y="72796"/>
                    </a:cubicBezTo>
                    <a:lnTo>
                      <a:pt x="26385" y="117300"/>
                    </a:lnTo>
                    <a:lnTo>
                      <a:pt x="0" y="117300"/>
                    </a:lnTo>
                    <a:lnTo>
                      <a:pt x="0" y="0"/>
                    </a:lnTo>
                    <a:lnTo>
                      <a:pt x="26067" y="0"/>
                    </a:lnTo>
                    <a:lnTo>
                      <a:pt x="26067" y="44504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C10ADA1-904C-4060-8E01-67174CB8C21B}"/>
                  </a:ext>
                </a:extLst>
              </p:cNvPr>
              <p:cNvSpPr/>
              <p:nvPr/>
            </p:nvSpPr>
            <p:spPr>
              <a:xfrm>
                <a:off x="4422256" y="4160811"/>
                <a:ext cx="28927" cy="118889"/>
              </a:xfrm>
              <a:custGeom>
                <a:avLst/>
                <a:gdLst>
                  <a:gd name="connsiteX0" fmla="*/ 0 w 28927"/>
                  <a:gd name="connsiteY0" fmla="*/ 14305 h 118889"/>
                  <a:gd name="connsiteX1" fmla="*/ 14305 w 28927"/>
                  <a:gd name="connsiteY1" fmla="*/ 0 h 118889"/>
                  <a:gd name="connsiteX2" fmla="*/ 28928 w 28927"/>
                  <a:gd name="connsiteY2" fmla="*/ 14305 h 118889"/>
                  <a:gd name="connsiteX3" fmla="*/ 14305 w 28927"/>
                  <a:gd name="connsiteY3" fmla="*/ 28610 h 118889"/>
                  <a:gd name="connsiteX4" fmla="*/ 0 w 28927"/>
                  <a:gd name="connsiteY4" fmla="*/ 14305 h 118889"/>
                  <a:gd name="connsiteX5" fmla="*/ 27656 w 28927"/>
                  <a:gd name="connsiteY5" fmla="*/ 118890 h 118889"/>
                  <a:gd name="connsiteX6" fmla="*/ 1272 w 28927"/>
                  <a:gd name="connsiteY6" fmla="*/ 118890 h 118889"/>
                  <a:gd name="connsiteX7" fmla="*/ 1272 w 28927"/>
                  <a:gd name="connsiteY7" fmla="*/ 39100 h 118889"/>
                  <a:gd name="connsiteX8" fmla="*/ 27338 w 28927"/>
                  <a:gd name="connsiteY8" fmla="*/ 39100 h 118889"/>
                  <a:gd name="connsiteX9" fmla="*/ 27338 w 28927"/>
                  <a:gd name="connsiteY9" fmla="*/ 118890 h 118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27" h="118889">
                    <a:moveTo>
                      <a:pt x="0" y="14305"/>
                    </a:moveTo>
                    <a:cubicBezTo>
                      <a:pt x="0" y="5722"/>
                      <a:pt x="5722" y="0"/>
                      <a:pt x="14305" y="0"/>
                    </a:cubicBezTo>
                    <a:cubicBezTo>
                      <a:pt x="22888" y="0"/>
                      <a:pt x="28928" y="5722"/>
                      <a:pt x="28928" y="14305"/>
                    </a:cubicBezTo>
                    <a:cubicBezTo>
                      <a:pt x="28928" y="22888"/>
                      <a:pt x="22888" y="28610"/>
                      <a:pt x="14305" y="28610"/>
                    </a:cubicBezTo>
                    <a:cubicBezTo>
                      <a:pt x="6040" y="28610"/>
                      <a:pt x="0" y="22888"/>
                      <a:pt x="0" y="14305"/>
                    </a:cubicBezTo>
                    <a:close/>
                    <a:moveTo>
                      <a:pt x="27656" y="118890"/>
                    </a:moveTo>
                    <a:lnTo>
                      <a:pt x="1272" y="118890"/>
                    </a:lnTo>
                    <a:lnTo>
                      <a:pt x="1272" y="39100"/>
                    </a:lnTo>
                    <a:lnTo>
                      <a:pt x="27338" y="39100"/>
                    </a:lnTo>
                    <a:lnTo>
                      <a:pt x="27338" y="118890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1CB5917-FC31-4D99-A4B8-D5F8B31C4539}"/>
                  </a:ext>
                </a:extLst>
              </p:cNvPr>
              <p:cNvSpPr/>
              <p:nvPr/>
            </p:nvSpPr>
            <p:spPr>
              <a:xfrm>
                <a:off x="4464535" y="4197686"/>
                <a:ext cx="86783" cy="115075"/>
              </a:xfrm>
              <a:custGeom>
                <a:avLst/>
                <a:gdLst>
                  <a:gd name="connsiteX0" fmla="*/ 0 w 86783"/>
                  <a:gd name="connsiteY0" fmla="*/ 115075 h 115075"/>
                  <a:gd name="connsiteX1" fmla="*/ 0 w 86783"/>
                  <a:gd name="connsiteY1" fmla="*/ 1907 h 115075"/>
                  <a:gd name="connsiteX2" fmla="*/ 24477 w 86783"/>
                  <a:gd name="connsiteY2" fmla="*/ 1907 h 115075"/>
                  <a:gd name="connsiteX3" fmla="*/ 25431 w 86783"/>
                  <a:gd name="connsiteY3" fmla="*/ 10172 h 115075"/>
                  <a:gd name="connsiteX4" fmla="*/ 49590 w 86783"/>
                  <a:gd name="connsiteY4" fmla="*/ 0 h 115075"/>
                  <a:gd name="connsiteX5" fmla="*/ 86783 w 86783"/>
                  <a:gd name="connsiteY5" fmla="*/ 41643 h 115075"/>
                  <a:gd name="connsiteX6" fmla="*/ 49590 w 86783"/>
                  <a:gd name="connsiteY6" fmla="*/ 82968 h 115075"/>
                  <a:gd name="connsiteX7" fmla="*/ 26067 w 86783"/>
                  <a:gd name="connsiteY7" fmla="*/ 75339 h 115075"/>
                  <a:gd name="connsiteX8" fmla="*/ 26067 w 86783"/>
                  <a:gd name="connsiteY8" fmla="*/ 114439 h 115075"/>
                  <a:gd name="connsiteX9" fmla="*/ 0 w 86783"/>
                  <a:gd name="connsiteY9" fmla="*/ 114439 h 115075"/>
                  <a:gd name="connsiteX10" fmla="*/ 26067 w 86783"/>
                  <a:gd name="connsiteY10" fmla="*/ 41961 h 115075"/>
                  <a:gd name="connsiteX11" fmla="*/ 43233 w 86783"/>
                  <a:gd name="connsiteY11" fmla="*/ 60081 h 115075"/>
                  <a:gd name="connsiteX12" fmla="*/ 60716 w 86783"/>
                  <a:gd name="connsiteY12" fmla="*/ 41961 h 115075"/>
                  <a:gd name="connsiteX13" fmla="*/ 43233 w 86783"/>
                  <a:gd name="connsiteY13" fmla="*/ 23842 h 115075"/>
                  <a:gd name="connsiteX14" fmla="*/ 26067 w 86783"/>
                  <a:gd name="connsiteY14" fmla="*/ 41961 h 11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783" h="115075">
                    <a:moveTo>
                      <a:pt x="0" y="115075"/>
                    </a:moveTo>
                    <a:lnTo>
                      <a:pt x="0" y="1907"/>
                    </a:lnTo>
                    <a:lnTo>
                      <a:pt x="24477" y="1907"/>
                    </a:lnTo>
                    <a:lnTo>
                      <a:pt x="25431" y="10172"/>
                    </a:lnTo>
                    <a:cubicBezTo>
                      <a:pt x="30199" y="4450"/>
                      <a:pt x="37511" y="0"/>
                      <a:pt x="49590" y="0"/>
                    </a:cubicBezTo>
                    <a:cubicBezTo>
                      <a:pt x="72160" y="0"/>
                      <a:pt x="86783" y="17802"/>
                      <a:pt x="86783" y="41643"/>
                    </a:cubicBezTo>
                    <a:cubicBezTo>
                      <a:pt x="86783" y="65485"/>
                      <a:pt x="72160" y="82968"/>
                      <a:pt x="49590" y="82968"/>
                    </a:cubicBezTo>
                    <a:cubicBezTo>
                      <a:pt x="39736" y="82968"/>
                      <a:pt x="30835" y="80107"/>
                      <a:pt x="26067" y="75339"/>
                    </a:cubicBezTo>
                    <a:lnTo>
                      <a:pt x="26067" y="114439"/>
                    </a:lnTo>
                    <a:lnTo>
                      <a:pt x="0" y="114439"/>
                    </a:lnTo>
                    <a:close/>
                    <a:moveTo>
                      <a:pt x="26067" y="41961"/>
                    </a:moveTo>
                    <a:cubicBezTo>
                      <a:pt x="26067" y="52769"/>
                      <a:pt x="33378" y="60081"/>
                      <a:pt x="43233" y="60081"/>
                    </a:cubicBezTo>
                    <a:cubicBezTo>
                      <a:pt x="53087" y="60081"/>
                      <a:pt x="60716" y="52451"/>
                      <a:pt x="60716" y="41961"/>
                    </a:cubicBezTo>
                    <a:cubicBezTo>
                      <a:pt x="60716" y="30835"/>
                      <a:pt x="53087" y="23842"/>
                      <a:pt x="43233" y="23842"/>
                    </a:cubicBezTo>
                    <a:cubicBezTo>
                      <a:pt x="33378" y="23842"/>
                      <a:pt x="26067" y="31153"/>
                      <a:pt x="26067" y="41961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D267679-5A15-47DA-8FC5-97765325242D}"/>
                  </a:ext>
                </a:extLst>
              </p:cNvPr>
              <p:cNvSpPr/>
              <p:nvPr/>
            </p:nvSpPr>
            <p:spPr>
              <a:xfrm>
                <a:off x="4559266" y="4198003"/>
                <a:ext cx="67709" cy="83286"/>
              </a:xfrm>
              <a:custGeom>
                <a:avLst/>
                <a:gdLst>
                  <a:gd name="connsiteX0" fmla="*/ 32424 w 67709"/>
                  <a:gd name="connsiteY0" fmla="*/ 83286 h 83286"/>
                  <a:gd name="connsiteX1" fmla="*/ 1271 w 67709"/>
                  <a:gd name="connsiteY1" fmla="*/ 77882 h 83286"/>
                  <a:gd name="connsiteX2" fmla="*/ 3815 w 67709"/>
                  <a:gd name="connsiteY2" fmla="*/ 57220 h 83286"/>
                  <a:gd name="connsiteX3" fmla="*/ 30199 w 67709"/>
                  <a:gd name="connsiteY3" fmla="*/ 62624 h 83286"/>
                  <a:gd name="connsiteX4" fmla="*/ 42279 w 67709"/>
                  <a:gd name="connsiteY4" fmla="*/ 57855 h 83286"/>
                  <a:gd name="connsiteX5" fmla="*/ 31471 w 67709"/>
                  <a:gd name="connsiteY5" fmla="*/ 52133 h 83286"/>
                  <a:gd name="connsiteX6" fmla="*/ 24159 w 67709"/>
                  <a:gd name="connsiteY6" fmla="*/ 50862 h 83286"/>
                  <a:gd name="connsiteX7" fmla="*/ 0 w 67709"/>
                  <a:gd name="connsiteY7" fmla="*/ 26702 h 83286"/>
                  <a:gd name="connsiteX8" fmla="*/ 36557 w 67709"/>
                  <a:gd name="connsiteY8" fmla="*/ 0 h 83286"/>
                  <a:gd name="connsiteX9" fmla="*/ 63895 w 67709"/>
                  <a:gd name="connsiteY9" fmla="*/ 5086 h 83286"/>
                  <a:gd name="connsiteX10" fmla="*/ 61988 w 67709"/>
                  <a:gd name="connsiteY10" fmla="*/ 25431 h 83286"/>
                  <a:gd name="connsiteX11" fmla="*/ 38146 w 67709"/>
                  <a:gd name="connsiteY11" fmla="*/ 21298 h 83286"/>
                  <a:gd name="connsiteX12" fmla="*/ 25113 w 67709"/>
                  <a:gd name="connsiteY12" fmla="*/ 26385 h 83286"/>
                  <a:gd name="connsiteX13" fmla="*/ 37511 w 67709"/>
                  <a:gd name="connsiteY13" fmla="*/ 32107 h 83286"/>
                  <a:gd name="connsiteX14" fmla="*/ 45140 w 67709"/>
                  <a:gd name="connsiteY14" fmla="*/ 33378 h 83286"/>
                  <a:gd name="connsiteX15" fmla="*/ 67710 w 67709"/>
                  <a:gd name="connsiteY15" fmla="*/ 56902 h 83286"/>
                  <a:gd name="connsiteX16" fmla="*/ 32424 w 67709"/>
                  <a:gd name="connsiteY16" fmla="*/ 83286 h 8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709" h="83286">
                    <a:moveTo>
                      <a:pt x="32424" y="83286"/>
                    </a:moveTo>
                    <a:cubicBezTo>
                      <a:pt x="20663" y="83286"/>
                      <a:pt x="8901" y="81061"/>
                      <a:pt x="1271" y="77882"/>
                    </a:cubicBezTo>
                    <a:lnTo>
                      <a:pt x="3815" y="57220"/>
                    </a:lnTo>
                    <a:cubicBezTo>
                      <a:pt x="11444" y="60081"/>
                      <a:pt x="22888" y="62624"/>
                      <a:pt x="30199" y="62624"/>
                    </a:cubicBezTo>
                    <a:cubicBezTo>
                      <a:pt x="38782" y="62624"/>
                      <a:pt x="42279" y="61352"/>
                      <a:pt x="42279" y="57855"/>
                    </a:cubicBezTo>
                    <a:cubicBezTo>
                      <a:pt x="42279" y="54994"/>
                      <a:pt x="39736" y="53723"/>
                      <a:pt x="31471" y="52133"/>
                    </a:cubicBezTo>
                    <a:lnTo>
                      <a:pt x="24159" y="50862"/>
                    </a:lnTo>
                    <a:cubicBezTo>
                      <a:pt x="7629" y="48319"/>
                      <a:pt x="0" y="40689"/>
                      <a:pt x="0" y="26702"/>
                    </a:cubicBezTo>
                    <a:cubicBezTo>
                      <a:pt x="0" y="10490"/>
                      <a:pt x="14305" y="0"/>
                      <a:pt x="36557" y="0"/>
                    </a:cubicBezTo>
                    <a:cubicBezTo>
                      <a:pt x="46729" y="0"/>
                      <a:pt x="56266" y="1589"/>
                      <a:pt x="63895" y="5086"/>
                    </a:cubicBezTo>
                    <a:lnTo>
                      <a:pt x="61988" y="25431"/>
                    </a:lnTo>
                    <a:cubicBezTo>
                      <a:pt x="56902" y="23206"/>
                      <a:pt x="45140" y="21298"/>
                      <a:pt x="38146" y="21298"/>
                    </a:cubicBezTo>
                    <a:cubicBezTo>
                      <a:pt x="29246" y="21298"/>
                      <a:pt x="25113" y="22888"/>
                      <a:pt x="25113" y="26385"/>
                    </a:cubicBezTo>
                    <a:cubicBezTo>
                      <a:pt x="25113" y="29246"/>
                      <a:pt x="28292" y="30835"/>
                      <a:pt x="37511" y="32107"/>
                    </a:cubicBezTo>
                    <a:lnTo>
                      <a:pt x="45140" y="33378"/>
                    </a:lnTo>
                    <a:cubicBezTo>
                      <a:pt x="60399" y="35921"/>
                      <a:pt x="67710" y="43233"/>
                      <a:pt x="67710" y="56902"/>
                    </a:cubicBezTo>
                    <a:cubicBezTo>
                      <a:pt x="67392" y="73114"/>
                      <a:pt x="54041" y="83286"/>
                      <a:pt x="32424" y="83286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37" name="Graphic 20">
              <a:extLst>
                <a:ext uri="{FF2B5EF4-FFF2-40B4-BE49-F238E27FC236}">
                  <a16:creationId xmlns:a16="http://schemas.microsoft.com/office/drawing/2014/main" id="{1061EC45-2FDA-4110-9DD8-344D64F2B7DA}"/>
                </a:ext>
              </a:extLst>
            </p:cNvPr>
            <p:cNvGrpSpPr/>
            <p:nvPr/>
          </p:nvGrpSpPr>
          <p:grpSpPr>
            <a:xfrm>
              <a:off x="3413019" y="3680802"/>
              <a:ext cx="1209190" cy="420246"/>
              <a:chOff x="3413019" y="3680802"/>
              <a:chExt cx="1209190" cy="420246"/>
            </a:xfrm>
            <a:solidFill>
              <a:srgbClr val="463977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7FBD417-8A83-4968-96DF-37CACED4A518}"/>
                  </a:ext>
                </a:extLst>
              </p:cNvPr>
              <p:cNvSpPr/>
              <p:nvPr/>
            </p:nvSpPr>
            <p:spPr>
              <a:xfrm>
                <a:off x="3413019" y="3698921"/>
                <a:ext cx="361553" cy="393543"/>
              </a:xfrm>
              <a:custGeom>
                <a:avLst/>
                <a:gdLst>
                  <a:gd name="connsiteX0" fmla="*/ 278097 w 361553"/>
                  <a:gd name="connsiteY0" fmla="*/ 393544 h 393543"/>
                  <a:gd name="connsiteX1" fmla="*/ 354708 w 361553"/>
                  <a:gd name="connsiteY1" fmla="*/ 393544 h 393543"/>
                  <a:gd name="connsiteX2" fmla="*/ 361384 w 361553"/>
                  <a:gd name="connsiteY2" fmla="*/ 384961 h 393543"/>
                  <a:gd name="connsiteX3" fmla="*/ 226600 w 361553"/>
                  <a:gd name="connsiteY3" fmla="*/ 5404 h 393543"/>
                  <a:gd name="connsiteX4" fmla="*/ 218334 w 361553"/>
                  <a:gd name="connsiteY4" fmla="*/ 0 h 393543"/>
                  <a:gd name="connsiteX5" fmla="*/ 143313 w 361553"/>
                  <a:gd name="connsiteY5" fmla="*/ 0 h 393543"/>
                  <a:gd name="connsiteX6" fmla="*/ 135048 w 361553"/>
                  <a:gd name="connsiteY6" fmla="*/ 5404 h 393543"/>
                  <a:gd name="connsiteX7" fmla="*/ 264 w 361553"/>
                  <a:gd name="connsiteY7" fmla="*/ 384961 h 393543"/>
                  <a:gd name="connsiteX8" fmla="*/ 6940 w 361553"/>
                  <a:gd name="connsiteY8" fmla="*/ 393544 h 393543"/>
                  <a:gd name="connsiteX9" fmla="*/ 83550 w 361553"/>
                  <a:gd name="connsiteY9" fmla="*/ 393544 h 393543"/>
                  <a:gd name="connsiteX10" fmla="*/ 92133 w 361553"/>
                  <a:gd name="connsiteY10" fmla="*/ 386868 h 393543"/>
                  <a:gd name="connsiteX11" fmla="*/ 108346 w 361553"/>
                  <a:gd name="connsiteY11" fmla="*/ 326152 h 393543"/>
                  <a:gd name="connsiteX12" fmla="*/ 252984 w 361553"/>
                  <a:gd name="connsiteY12" fmla="*/ 326152 h 393543"/>
                  <a:gd name="connsiteX13" fmla="*/ 269196 w 361553"/>
                  <a:gd name="connsiteY13" fmla="*/ 386868 h 393543"/>
                  <a:gd name="connsiteX14" fmla="*/ 278097 w 361553"/>
                  <a:gd name="connsiteY14" fmla="*/ 393544 h 393543"/>
                  <a:gd name="connsiteX15" fmla="*/ 133777 w 361553"/>
                  <a:gd name="connsiteY15" fmla="*/ 242230 h 393543"/>
                  <a:gd name="connsiteX16" fmla="*/ 174784 w 361553"/>
                  <a:gd name="connsiteY16" fmla="*/ 119525 h 393543"/>
                  <a:gd name="connsiteX17" fmla="*/ 180824 w 361553"/>
                  <a:gd name="connsiteY17" fmla="*/ 115393 h 393543"/>
                  <a:gd name="connsiteX18" fmla="*/ 180824 w 361553"/>
                  <a:gd name="connsiteY18" fmla="*/ 115393 h 393543"/>
                  <a:gd name="connsiteX19" fmla="*/ 186864 w 361553"/>
                  <a:gd name="connsiteY19" fmla="*/ 119525 h 393543"/>
                  <a:gd name="connsiteX20" fmla="*/ 227871 w 361553"/>
                  <a:gd name="connsiteY20" fmla="*/ 242230 h 393543"/>
                  <a:gd name="connsiteX21" fmla="*/ 133777 w 361553"/>
                  <a:gd name="connsiteY21" fmla="*/ 242230 h 39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1553" h="393543">
                    <a:moveTo>
                      <a:pt x="278097" y="393544"/>
                    </a:moveTo>
                    <a:lnTo>
                      <a:pt x="354708" y="393544"/>
                    </a:lnTo>
                    <a:cubicBezTo>
                      <a:pt x="359158" y="393544"/>
                      <a:pt x="362337" y="389411"/>
                      <a:pt x="361384" y="384961"/>
                    </a:cubicBezTo>
                    <a:cubicBezTo>
                      <a:pt x="350575" y="345225"/>
                      <a:pt x="301621" y="172295"/>
                      <a:pt x="226600" y="5404"/>
                    </a:cubicBezTo>
                    <a:cubicBezTo>
                      <a:pt x="225010" y="2225"/>
                      <a:pt x="221831" y="0"/>
                      <a:pt x="218334" y="0"/>
                    </a:cubicBezTo>
                    <a:lnTo>
                      <a:pt x="143313" y="0"/>
                    </a:lnTo>
                    <a:cubicBezTo>
                      <a:pt x="139816" y="0"/>
                      <a:pt x="136638" y="2225"/>
                      <a:pt x="135048" y="5404"/>
                    </a:cubicBezTo>
                    <a:cubicBezTo>
                      <a:pt x="60345" y="172295"/>
                      <a:pt x="11390" y="345225"/>
                      <a:pt x="264" y="384961"/>
                    </a:cubicBezTo>
                    <a:cubicBezTo>
                      <a:pt x="-1007" y="389411"/>
                      <a:pt x="2489" y="393544"/>
                      <a:pt x="6940" y="393544"/>
                    </a:cubicBezTo>
                    <a:lnTo>
                      <a:pt x="83550" y="393544"/>
                    </a:lnTo>
                    <a:cubicBezTo>
                      <a:pt x="87683" y="393544"/>
                      <a:pt x="91180" y="390683"/>
                      <a:pt x="92133" y="386868"/>
                    </a:cubicBezTo>
                    <a:cubicBezTo>
                      <a:pt x="94677" y="376696"/>
                      <a:pt x="100081" y="355397"/>
                      <a:pt x="108346" y="326152"/>
                    </a:cubicBezTo>
                    <a:lnTo>
                      <a:pt x="252984" y="326152"/>
                    </a:lnTo>
                    <a:cubicBezTo>
                      <a:pt x="261249" y="355397"/>
                      <a:pt x="266653" y="376696"/>
                      <a:pt x="269196" y="386868"/>
                    </a:cubicBezTo>
                    <a:cubicBezTo>
                      <a:pt x="270468" y="390683"/>
                      <a:pt x="273965" y="393544"/>
                      <a:pt x="278097" y="393544"/>
                    </a:cubicBezTo>
                    <a:close/>
                    <a:moveTo>
                      <a:pt x="133777" y="242230"/>
                    </a:moveTo>
                    <a:cubicBezTo>
                      <a:pt x="145221" y="206309"/>
                      <a:pt x="158890" y="162758"/>
                      <a:pt x="174784" y="119525"/>
                    </a:cubicBezTo>
                    <a:cubicBezTo>
                      <a:pt x="175738" y="116982"/>
                      <a:pt x="178281" y="115393"/>
                      <a:pt x="180824" y="115393"/>
                    </a:cubicBezTo>
                    <a:lnTo>
                      <a:pt x="180824" y="115393"/>
                    </a:lnTo>
                    <a:cubicBezTo>
                      <a:pt x="183685" y="115393"/>
                      <a:pt x="185910" y="116982"/>
                      <a:pt x="186864" y="119525"/>
                    </a:cubicBezTo>
                    <a:cubicBezTo>
                      <a:pt x="202758" y="162758"/>
                      <a:pt x="216427" y="206309"/>
                      <a:pt x="227871" y="242230"/>
                    </a:cubicBezTo>
                    <a:lnTo>
                      <a:pt x="133777" y="242230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EF10C53-D350-46EB-ADE3-A6E19D618EC7}"/>
                  </a:ext>
                </a:extLst>
              </p:cNvPr>
              <p:cNvSpPr/>
              <p:nvPr/>
            </p:nvSpPr>
            <p:spPr>
              <a:xfrm>
                <a:off x="4345622" y="3680802"/>
                <a:ext cx="276587" cy="411345"/>
              </a:xfrm>
              <a:custGeom>
                <a:avLst/>
                <a:gdLst>
                  <a:gd name="connsiteX0" fmla="*/ 170094 w 276587"/>
                  <a:gd name="connsiteY0" fmla="*/ 108082 h 411345"/>
                  <a:gd name="connsiteX1" fmla="*/ 130040 w 276587"/>
                  <a:gd name="connsiteY1" fmla="*/ 114121 h 411345"/>
                  <a:gd name="connsiteX2" fmla="*/ 97615 w 276587"/>
                  <a:gd name="connsiteY2" fmla="*/ 132559 h 411345"/>
                  <a:gd name="connsiteX3" fmla="*/ 96662 w 276587"/>
                  <a:gd name="connsiteY3" fmla="*/ 133512 h 411345"/>
                  <a:gd name="connsiteX4" fmla="*/ 96026 w 276587"/>
                  <a:gd name="connsiteY4" fmla="*/ 133830 h 411345"/>
                  <a:gd name="connsiteX5" fmla="*/ 95708 w 276587"/>
                  <a:gd name="connsiteY5" fmla="*/ 133830 h 411345"/>
                  <a:gd name="connsiteX6" fmla="*/ 87125 w 276587"/>
                  <a:gd name="connsiteY6" fmla="*/ 132877 h 411345"/>
                  <a:gd name="connsiteX7" fmla="*/ 87443 w 276587"/>
                  <a:gd name="connsiteY7" fmla="*/ 125565 h 411345"/>
                  <a:gd name="connsiteX8" fmla="*/ 88079 w 276587"/>
                  <a:gd name="connsiteY8" fmla="*/ 124612 h 411345"/>
                  <a:gd name="connsiteX9" fmla="*/ 94437 w 276587"/>
                  <a:gd name="connsiteY9" fmla="*/ 104585 h 411345"/>
                  <a:gd name="connsiteX10" fmla="*/ 94437 w 276587"/>
                  <a:gd name="connsiteY10" fmla="*/ 104585 h 411345"/>
                  <a:gd name="connsiteX11" fmla="*/ 86489 w 276587"/>
                  <a:gd name="connsiteY11" fmla="*/ 6040 h 411345"/>
                  <a:gd name="connsiteX12" fmla="*/ 79814 w 276587"/>
                  <a:gd name="connsiteY12" fmla="*/ 0 h 411345"/>
                  <a:gd name="connsiteX13" fmla="*/ 6700 w 276587"/>
                  <a:gd name="connsiteY13" fmla="*/ 0 h 411345"/>
                  <a:gd name="connsiteX14" fmla="*/ 24 w 276587"/>
                  <a:gd name="connsiteY14" fmla="*/ 7311 h 411345"/>
                  <a:gd name="connsiteX15" fmla="*/ 12104 w 276587"/>
                  <a:gd name="connsiteY15" fmla="*/ 213938 h 411345"/>
                  <a:gd name="connsiteX16" fmla="*/ 5428 w 276587"/>
                  <a:gd name="connsiteY16" fmla="*/ 404352 h 411345"/>
                  <a:gd name="connsiteX17" fmla="*/ 12104 w 276587"/>
                  <a:gd name="connsiteY17" fmla="*/ 411346 h 411345"/>
                  <a:gd name="connsiteX18" fmla="*/ 85218 w 276587"/>
                  <a:gd name="connsiteY18" fmla="*/ 411346 h 411345"/>
                  <a:gd name="connsiteX19" fmla="*/ 91893 w 276587"/>
                  <a:gd name="connsiteY19" fmla="*/ 404670 h 411345"/>
                  <a:gd name="connsiteX20" fmla="*/ 98569 w 276587"/>
                  <a:gd name="connsiteY20" fmla="*/ 233647 h 411345"/>
                  <a:gd name="connsiteX21" fmla="*/ 144345 w 276587"/>
                  <a:gd name="connsiteY21" fmla="*/ 195500 h 411345"/>
                  <a:gd name="connsiteX22" fmla="*/ 190438 w 276587"/>
                  <a:gd name="connsiteY22" fmla="*/ 244455 h 411345"/>
                  <a:gd name="connsiteX23" fmla="*/ 190438 w 276587"/>
                  <a:gd name="connsiteY23" fmla="*/ 404670 h 411345"/>
                  <a:gd name="connsiteX24" fmla="*/ 197114 w 276587"/>
                  <a:gd name="connsiteY24" fmla="*/ 411346 h 411345"/>
                  <a:gd name="connsiteX25" fmla="*/ 269910 w 276587"/>
                  <a:gd name="connsiteY25" fmla="*/ 411346 h 411345"/>
                  <a:gd name="connsiteX26" fmla="*/ 276586 w 276587"/>
                  <a:gd name="connsiteY26" fmla="*/ 404670 h 411345"/>
                  <a:gd name="connsiteX27" fmla="*/ 276586 w 276587"/>
                  <a:gd name="connsiteY27" fmla="*/ 220296 h 411345"/>
                  <a:gd name="connsiteX28" fmla="*/ 170094 w 276587"/>
                  <a:gd name="connsiteY28" fmla="*/ 108082 h 411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76587" h="411345">
                    <a:moveTo>
                      <a:pt x="170094" y="108082"/>
                    </a:moveTo>
                    <a:cubicBezTo>
                      <a:pt x="157060" y="108082"/>
                      <a:pt x="142755" y="109989"/>
                      <a:pt x="130040" y="114121"/>
                    </a:cubicBezTo>
                    <a:cubicBezTo>
                      <a:pt x="118596" y="117936"/>
                      <a:pt x="107788" y="123976"/>
                      <a:pt x="97615" y="132559"/>
                    </a:cubicBezTo>
                    <a:cubicBezTo>
                      <a:pt x="97297" y="132877"/>
                      <a:pt x="96980" y="133195"/>
                      <a:pt x="96662" y="133512"/>
                    </a:cubicBezTo>
                    <a:cubicBezTo>
                      <a:pt x="96344" y="133512"/>
                      <a:pt x="96344" y="133830"/>
                      <a:pt x="96026" y="133830"/>
                    </a:cubicBezTo>
                    <a:cubicBezTo>
                      <a:pt x="96026" y="133830"/>
                      <a:pt x="96026" y="133830"/>
                      <a:pt x="95708" y="133830"/>
                    </a:cubicBezTo>
                    <a:cubicBezTo>
                      <a:pt x="93165" y="136056"/>
                      <a:pt x="89032" y="135738"/>
                      <a:pt x="87125" y="132877"/>
                    </a:cubicBezTo>
                    <a:cubicBezTo>
                      <a:pt x="85536" y="130651"/>
                      <a:pt x="85854" y="127790"/>
                      <a:pt x="87443" y="125565"/>
                    </a:cubicBezTo>
                    <a:lnTo>
                      <a:pt x="88079" y="124612"/>
                    </a:lnTo>
                    <a:cubicBezTo>
                      <a:pt x="92529" y="118890"/>
                      <a:pt x="94754" y="111896"/>
                      <a:pt x="94437" y="104585"/>
                    </a:cubicBezTo>
                    <a:lnTo>
                      <a:pt x="94437" y="104585"/>
                    </a:lnTo>
                    <a:cubicBezTo>
                      <a:pt x="91258" y="51498"/>
                      <a:pt x="88079" y="22570"/>
                      <a:pt x="86489" y="6040"/>
                    </a:cubicBezTo>
                    <a:cubicBezTo>
                      <a:pt x="86171" y="2543"/>
                      <a:pt x="83310" y="0"/>
                      <a:pt x="79814" y="0"/>
                    </a:cubicBezTo>
                    <a:lnTo>
                      <a:pt x="6700" y="0"/>
                    </a:lnTo>
                    <a:cubicBezTo>
                      <a:pt x="2567" y="0"/>
                      <a:pt x="-294" y="3497"/>
                      <a:pt x="24" y="7311"/>
                    </a:cubicBezTo>
                    <a:cubicBezTo>
                      <a:pt x="2885" y="35285"/>
                      <a:pt x="12104" y="136056"/>
                      <a:pt x="12104" y="213938"/>
                    </a:cubicBezTo>
                    <a:cubicBezTo>
                      <a:pt x="12104" y="291184"/>
                      <a:pt x="5746" y="379239"/>
                      <a:pt x="5428" y="404352"/>
                    </a:cubicBezTo>
                    <a:cubicBezTo>
                      <a:pt x="5428" y="408167"/>
                      <a:pt x="8289" y="411346"/>
                      <a:pt x="12104" y="411346"/>
                    </a:cubicBezTo>
                    <a:lnTo>
                      <a:pt x="85218" y="411346"/>
                    </a:lnTo>
                    <a:cubicBezTo>
                      <a:pt x="89032" y="411346"/>
                      <a:pt x="91893" y="408485"/>
                      <a:pt x="91893" y="404670"/>
                    </a:cubicBezTo>
                    <a:cubicBezTo>
                      <a:pt x="92211" y="383054"/>
                      <a:pt x="96662" y="257806"/>
                      <a:pt x="98569" y="233647"/>
                    </a:cubicBezTo>
                    <a:cubicBezTo>
                      <a:pt x="100794" y="209487"/>
                      <a:pt x="119549" y="195500"/>
                      <a:pt x="144345" y="195500"/>
                    </a:cubicBezTo>
                    <a:cubicBezTo>
                      <a:pt x="175498" y="195500"/>
                      <a:pt x="190438" y="216481"/>
                      <a:pt x="190438" y="244455"/>
                    </a:cubicBezTo>
                    <a:lnTo>
                      <a:pt x="190438" y="404670"/>
                    </a:lnTo>
                    <a:cubicBezTo>
                      <a:pt x="190438" y="408485"/>
                      <a:pt x="193617" y="411346"/>
                      <a:pt x="197114" y="411346"/>
                    </a:cubicBezTo>
                    <a:lnTo>
                      <a:pt x="269910" y="411346"/>
                    </a:lnTo>
                    <a:cubicBezTo>
                      <a:pt x="273725" y="411346"/>
                      <a:pt x="276586" y="408167"/>
                      <a:pt x="276586" y="404670"/>
                    </a:cubicBezTo>
                    <a:lnTo>
                      <a:pt x="276586" y="220296"/>
                    </a:lnTo>
                    <a:cubicBezTo>
                      <a:pt x="276903" y="158626"/>
                      <a:pt x="243843" y="108082"/>
                      <a:pt x="170094" y="108082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651A8D7-D45A-40F1-A477-C9875E3A4478}"/>
                  </a:ext>
                </a:extLst>
              </p:cNvPr>
              <p:cNvSpPr/>
              <p:nvPr/>
            </p:nvSpPr>
            <p:spPr>
              <a:xfrm>
                <a:off x="4025216" y="3782525"/>
                <a:ext cx="293753" cy="318522"/>
              </a:xfrm>
              <a:custGeom>
                <a:avLst/>
                <a:gdLst>
                  <a:gd name="connsiteX0" fmla="*/ 161486 w 293753"/>
                  <a:gd name="connsiteY0" fmla="*/ 239687 h 318522"/>
                  <a:gd name="connsiteX1" fmla="*/ 103949 w 293753"/>
                  <a:gd name="connsiteY1" fmla="*/ 215845 h 318522"/>
                  <a:gd name="connsiteX2" fmla="*/ 82015 w 293753"/>
                  <a:gd name="connsiteY2" fmla="*/ 158943 h 318522"/>
                  <a:gd name="connsiteX3" fmla="*/ 103949 w 293753"/>
                  <a:gd name="connsiteY3" fmla="*/ 102042 h 318522"/>
                  <a:gd name="connsiteX4" fmla="*/ 161486 w 293753"/>
                  <a:gd name="connsiteY4" fmla="*/ 78200 h 318522"/>
                  <a:gd name="connsiteX5" fmla="*/ 223792 w 293753"/>
                  <a:gd name="connsiteY5" fmla="*/ 107764 h 318522"/>
                  <a:gd name="connsiteX6" fmla="*/ 232693 w 293753"/>
                  <a:gd name="connsiteY6" fmla="*/ 109353 h 318522"/>
                  <a:gd name="connsiteX7" fmla="*/ 290548 w 293753"/>
                  <a:gd name="connsiteY7" fmla="*/ 72796 h 318522"/>
                  <a:gd name="connsiteX8" fmla="*/ 292456 w 293753"/>
                  <a:gd name="connsiteY8" fmla="*/ 62942 h 318522"/>
                  <a:gd name="connsiteX9" fmla="*/ 241276 w 293753"/>
                  <a:gd name="connsiteY9" fmla="*/ 19073 h 318522"/>
                  <a:gd name="connsiteX10" fmla="*/ 161804 w 293753"/>
                  <a:gd name="connsiteY10" fmla="*/ 0 h 318522"/>
                  <a:gd name="connsiteX11" fmla="*/ 47365 w 293753"/>
                  <a:gd name="connsiteY11" fmla="*/ 44186 h 318522"/>
                  <a:gd name="connsiteX12" fmla="*/ 12715 w 293753"/>
                  <a:gd name="connsiteY12" fmla="*/ 94412 h 318522"/>
                  <a:gd name="connsiteX13" fmla="*/ 0 w 293753"/>
                  <a:gd name="connsiteY13" fmla="*/ 159261 h 318522"/>
                  <a:gd name="connsiteX14" fmla="*/ 12715 w 293753"/>
                  <a:gd name="connsiteY14" fmla="*/ 224110 h 318522"/>
                  <a:gd name="connsiteX15" fmla="*/ 47365 w 293753"/>
                  <a:gd name="connsiteY15" fmla="*/ 274336 h 318522"/>
                  <a:gd name="connsiteX16" fmla="*/ 161804 w 293753"/>
                  <a:gd name="connsiteY16" fmla="*/ 318523 h 318522"/>
                  <a:gd name="connsiteX17" fmla="*/ 241276 w 293753"/>
                  <a:gd name="connsiteY17" fmla="*/ 299449 h 318522"/>
                  <a:gd name="connsiteX18" fmla="*/ 292456 w 293753"/>
                  <a:gd name="connsiteY18" fmla="*/ 255581 h 318522"/>
                  <a:gd name="connsiteX19" fmla="*/ 290548 w 293753"/>
                  <a:gd name="connsiteY19" fmla="*/ 245726 h 318522"/>
                  <a:gd name="connsiteX20" fmla="*/ 232693 w 293753"/>
                  <a:gd name="connsiteY20" fmla="*/ 209170 h 318522"/>
                  <a:gd name="connsiteX21" fmla="*/ 223792 w 293753"/>
                  <a:gd name="connsiteY21" fmla="*/ 210759 h 318522"/>
                  <a:gd name="connsiteX22" fmla="*/ 161486 w 293753"/>
                  <a:gd name="connsiteY22" fmla="*/ 239687 h 318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93753" h="318522">
                    <a:moveTo>
                      <a:pt x="161486" y="239687"/>
                    </a:moveTo>
                    <a:cubicBezTo>
                      <a:pt x="138916" y="239687"/>
                      <a:pt x="118572" y="231422"/>
                      <a:pt x="103949" y="215845"/>
                    </a:cubicBezTo>
                    <a:cubicBezTo>
                      <a:pt x="89644" y="200904"/>
                      <a:pt x="82015" y="180878"/>
                      <a:pt x="82015" y="158943"/>
                    </a:cubicBezTo>
                    <a:cubicBezTo>
                      <a:pt x="82015" y="137009"/>
                      <a:pt x="89962" y="116664"/>
                      <a:pt x="103949" y="102042"/>
                    </a:cubicBezTo>
                    <a:cubicBezTo>
                      <a:pt x="118572" y="86783"/>
                      <a:pt x="138916" y="78200"/>
                      <a:pt x="161486" y="78200"/>
                    </a:cubicBezTo>
                    <a:cubicBezTo>
                      <a:pt x="186917" y="78200"/>
                      <a:pt x="209170" y="88690"/>
                      <a:pt x="223792" y="107764"/>
                    </a:cubicBezTo>
                    <a:cubicBezTo>
                      <a:pt x="226017" y="110625"/>
                      <a:pt x="229832" y="111260"/>
                      <a:pt x="232693" y="109353"/>
                    </a:cubicBezTo>
                    <a:lnTo>
                      <a:pt x="290548" y="72796"/>
                    </a:lnTo>
                    <a:cubicBezTo>
                      <a:pt x="293727" y="70571"/>
                      <a:pt x="294681" y="66120"/>
                      <a:pt x="292456" y="62942"/>
                    </a:cubicBezTo>
                    <a:cubicBezTo>
                      <a:pt x="279105" y="44822"/>
                      <a:pt x="261303" y="29881"/>
                      <a:pt x="241276" y="19073"/>
                    </a:cubicBezTo>
                    <a:cubicBezTo>
                      <a:pt x="217434" y="6676"/>
                      <a:pt x="190096" y="0"/>
                      <a:pt x="161804" y="0"/>
                    </a:cubicBezTo>
                    <a:cubicBezTo>
                      <a:pt x="117936" y="0"/>
                      <a:pt x="77246" y="15576"/>
                      <a:pt x="47365" y="44186"/>
                    </a:cubicBezTo>
                    <a:cubicBezTo>
                      <a:pt x="32424" y="58491"/>
                      <a:pt x="20980" y="75339"/>
                      <a:pt x="12715" y="94412"/>
                    </a:cubicBezTo>
                    <a:cubicBezTo>
                      <a:pt x="4132" y="114439"/>
                      <a:pt x="0" y="136056"/>
                      <a:pt x="0" y="159261"/>
                    </a:cubicBezTo>
                    <a:cubicBezTo>
                      <a:pt x="0" y="182149"/>
                      <a:pt x="4132" y="204083"/>
                      <a:pt x="12715" y="224110"/>
                    </a:cubicBezTo>
                    <a:cubicBezTo>
                      <a:pt x="20663" y="243183"/>
                      <a:pt x="32424" y="260031"/>
                      <a:pt x="47365" y="274336"/>
                    </a:cubicBezTo>
                    <a:cubicBezTo>
                      <a:pt x="77246" y="302628"/>
                      <a:pt x="117618" y="318523"/>
                      <a:pt x="161804" y="318523"/>
                    </a:cubicBezTo>
                    <a:cubicBezTo>
                      <a:pt x="190096" y="318523"/>
                      <a:pt x="217752" y="311847"/>
                      <a:pt x="241276" y="299449"/>
                    </a:cubicBezTo>
                    <a:cubicBezTo>
                      <a:pt x="261621" y="288641"/>
                      <a:pt x="279105" y="273701"/>
                      <a:pt x="292456" y="255581"/>
                    </a:cubicBezTo>
                    <a:cubicBezTo>
                      <a:pt x="294681" y="252402"/>
                      <a:pt x="294045" y="247952"/>
                      <a:pt x="290548" y="245726"/>
                    </a:cubicBezTo>
                    <a:lnTo>
                      <a:pt x="232693" y="209170"/>
                    </a:lnTo>
                    <a:cubicBezTo>
                      <a:pt x="229832" y="207262"/>
                      <a:pt x="226017" y="207898"/>
                      <a:pt x="223792" y="210759"/>
                    </a:cubicBezTo>
                    <a:cubicBezTo>
                      <a:pt x="209170" y="229196"/>
                      <a:pt x="186917" y="239687"/>
                      <a:pt x="161486" y="239687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2077B92-6E42-458A-A682-55C384104404}"/>
                  </a:ext>
                </a:extLst>
              </p:cNvPr>
              <p:cNvSpPr/>
              <p:nvPr/>
            </p:nvSpPr>
            <p:spPr>
              <a:xfrm>
                <a:off x="3806170" y="3782647"/>
                <a:ext cx="216937" cy="309817"/>
              </a:xfrm>
              <a:custGeom>
                <a:avLst/>
                <a:gdLst>
                  <a:gd name="connsiteX0" fmla="*/ 216503 w 216937"/>
                  <a:gd name="connsiteY0" fmla="*/ 15455 h 309817"/>
                  <a:gd name="connsiteX1" fmla="*/ 212688 w 216937"/>
                  <a:gd name="connsiteY1" fmla="*/ 6872 h 309817"/>
                  <a:gd name="connsiteX2" fmla="*/ 92845 w 216937"/>
                  <a:gd name="connsiteY2" fmla="*/ 31985 h 309817"/>
                  <a:gd name="connsiteX3" fmla="*/ 84580 w 216937"/>
                  <a:gd name="connsiteY3" fmla="*/ 31667 h 309817"/>
                  <a:gd name="connsiteX4" fmla="*/ 84898 w 216937"/>
                  <a:gd name="connsiteY4" fmla="*/ 24991 h 309817"/>
                  <a:gd name="connsiteX5" fmla="*/ 91256 w 216937"/>
                  <a:gd name="connsiteY5" fmla="*/ 15455 h 309817"/>
                  <a:gd name="connsiteX6" fmla="*/ 85534 w 216937"/>
                  <a:gd name="connsiteY6" fmla="*/ 5918 h 309817"/>
                  <a:gd name="connsiteX7" fmla="*/ 6698 w 216937"/>
                  <a:gd name="connsiteY7" fmla="*/ 5918 h 309817"/>
                  <a:gd name="connsiteX8" fmla="*/ 22 w 216937"/>
                  <a:gd name="connsiteY8" fmla="*/ 13229 h 309817"/>
                  <a:gd name="connsiteX9" fmla="*/ 2565 w 216937"/>
                  <a:gd name="connsiteY9" fmla="*/ 302506 h 309817"/>
                  <a:gd name="connsiteX10" fmla="*/ 9241 w 216937"/>
                  <a:gd name="connsiteY10" fmla="*/ 309818 h 309817"/>
                  <a:gd name="connsiteX11" fmla="*/ 82037 w 216937"/>
                  <a:gd name="connsiteY11" fmla="*/ 309818 h 309817"/>
                  <a:gd name="connsiteX12" fmla="*/ 88712 w 216937"/>
                  <a:gd name="connsiteY12" fmla="*/ 302824 h 309817"/>
                  <a:gd name="connsiteX13" fmla="*/ 90302 w 216937"/>
                  <a:gd name="connsiteY13" fmla="*/ 144835 h 309817"/>
                  <a:gd name="connsiteX14" fmla="*/ 184079 w 216937"/>
                  <a:gd name="connsiteY14" fmla="*/ 87297 h 309817"/>
                  <a:gd name="connsiteX15" fmla="*/ 192979 w 216937"/>
                  <a:gd name="connsiteY15" fmla="*/ 83165 h 309817"/>
                  <a:gd name="connsiteX16" fmla="*/ 216503 w 216937"/>
                  <a:gd name="connsiteY16" fmla="*/ 15455 h 30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6937" h="309817">
                    <a:moveTo>
                      <a:pt x="216503" y="15455"/>
                    </a:moveTo>
                    <a:cubicBezTo>
                      <a:pt x="217774" y="11958"/>
                      <a:pt x="216185" y="8461"/>
                      <a:pt x="212688" y="6872"/>
                    </a:cubicBezTo>
                    <a:cubicBezTo>
                      <a:pt x="169138" y="-11248"/>
                      <a:pt x="112872" y="9733"/>
                      <a:pt x="92845" y="31985"/>
                    </a:cubicBezTo>
                    <a:cubicBezTo>
                      <a:pt x="90620" y="34528"/>
                      <a:pt x="86487" y="34528"/>
                      <a:pt x="84580" y="31667"/>
                    </a:cubicBezTo>
                    <a:cubicBezTo>
                      <a:pt x="83308" y="29760"/>
                      <a:pt x="83626" y="26581"/>
                      <a:pt x="84898" y="24991"/>
                    </a:cubicBezTo>
                    <a:cubicBezTo>
                      <a:pt x="87441" y="22130"/>
                      <a:pt x="89984" y="17998"/>
                      <a:pt x="91256" y="15455"/>
                    </a:cubicBezTo>
                    <a:cubicBezTo>
                      <a:pt x="93481" y="11004"/>
                      <a:pt x="90302" y="5918"/>
                      <a:pt x="85534" y="5918"/>
                    </a:cubicBezTo>
                    <a:cubicBezTo>
                      <a:pt x="71864" y="5918"/>
                      <a:pt x="25135" y="5918"/>
                      <a:pt x="6698" y="5918"/>
                    </a:cubicBezTo>
                    <a:cubicBezTo>
                      <a:pt x="2883" y="5918"/>
                      <a:pt x="-296" y="9097"/>
                      <a:pt x="22" y="13229"/>
                    </a:cubicBezTo>
                    <a:cubicBezTo>
                      <a:pt x="9559" y="150239"/>
                      <a:pt x="5108" y="271989"/>
                      <a:pt x="2565" y="302506"/>
                    </a:cubicBezTo>
                    <a:cubicBezTo>
                      <a:pt x="2247" y="306321"/>
                      <a:pt x="5426" y="309818"/>
                      <a:pt x="9241" y="309818"/>
                    </a:cubicBezTo>
                    <a:cubicBezTo>
                      <a:pt x="26407" y="309818"/>
                      <a:pt x="66142" y="309818"/>
                      <a:pt x="82037" y="309818"/>
                    </a:cubicBezTo>
                    <a:cubicBezTo>
                      <a:pt x="85851" y="309818"/>
                      <a:pt x="89030" y="306639"/>
                      <a:pt x="88712" y="302824"/>
                    </a:cubicBezTo>
                    <a:cubicBezTo>
                      <a:pt x="87759" y="278983"/>
                      <a:pt x="85534" y="199511"/>
                      <a:pt x="90302" y="144835"/>
                    </a:cubicBezTo>
                    <a:cubicBezTo>
                      <a:pt x="96024" y="79668"/>
                      <a:pt x="161826" y="78078"/>
                      <a:pt x="184079" y="87297"/>
                    </a:cubicBezTo>
                    <a:cubicBezTo>
                      <a:pt x="187575" y="88886"/>
                      <a:pt x="191708" y="86979"/>
                      <a:pt x="192979" y="83165"/>
                    </a:cubicBezTo>
                    <a:lnTo>
                      <a:pt x="216503" y="15455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70B1BD0-E5BC-445B-ADA7-3A58001121D2}"/>
                </a:ext>
              </a:extLst>
            </p:cNvPr>
            <p:cNvSpPr/>
            <p:nvPr/>
          </p:nvSpPr>
          <p:spPr>
            <a:xfrm>
              <a:off x="2598708" y="3560323"/>
              <a:ext cx="726838" cy="841128"/>
            </a:xfrm>
            <a:custGeom>
              <a:avLst/>
              <a:gdLst>
                <a:gd name="connsiteX0" fmla="*/ 660401 w 726838"/>
                <a:gd name="connsiteY0" fmla="*/ 260031 h 841128"/>
                <a:gd name="connsiteX1" fmla="*/ 549776 w 726838"/>
                <a:gd name="connsiteY1" fmla="*/ 264164 h 841128"/>
                <a:gd name="connsiteX2" fmla="*/ 493510 w 726838"/>
                <a:gd name="connsiteY2" fmla="*/ 134466 h 841128"/>
                <a:gd name="connsiteX3" fmla="*/ 321851 w 726838"/>
                <a:gd name="connsiteY3" fmla="*/ 0 h 841128"/>
                <a:gd name="connsiteX4" fmla="*/ 73899 w 726838"/>
                <a:gd name="connsiteY4" fmla="*/ 285462 h 841128"/>
                <a:gd name="connsiteX5" fmla="*/ 150 w 726838"/>
                <a:gd name="connsiteY5" fmla="*/ 666291 h 841128"/>
                <a:gd name="connsiteX6" fmla="*/ 65634 w 726838"/>
                <a:gd name="connsiteY6" fmla="*/ 736226 h 841128"/>
                <a:gd name="connsiteX7" fmla="*/ 65952 w 726838"/>
                <a:gd name="connsiteY7" fmla="*/ 736226 h 841128"/>
                <a:gd name="connsiteX8" fmla="*/ 131437 w 726838"/>
                <a:gd name="connsiteY8" fmla="*/ 675192 h 841128"/>
                <a:gd name="connsiteX9" fmla="*/ 198511 w 726838"/>
                <a:gd name="connsiteY9" fmla="*/ 326788 h 841128"/>
                <a:gd name="connsiteX10" fmla="*/ 321851 w 726838"/>
                <a:gd name="connsiteY10" fmla="*/ 131605 h 841128"/>
                <a:gd name="connsiteX11" fmla="*/ 416581 w 726838"/>
                <a:gd name="connsiteY11" fmla="*/ 280694 h 841128"/>
                <a:gd name="connsiteX12" fmla="*/ 256049 w 726838"/>
                <a:gd name="connsiteY12" fmla="*/ 366523 h 841128"/>
                <a:gd name="connsiteX13" fmla="*/ 229346 w 726838"/>
                <a:gd name="connsiteY13" fmla="*/ 548037 h 841128"/>
                <a:gd name="connsiteX14" fmla="*/ 440105 w 726838"/>
                <a:gd name="connsiteY14" fmla="*/ 820466 h 841128"/>
                <a:gd name="connsiteX15" fmla="*/ 525299 w 726838"/>
                <a:gd name="connsiteY15" fmla="*/ 841129 h 841128"/>
                <a:gd name="connsiteX16" fmla="*/ 579657 w 726838"/>
                <a:gd name="connsiteY16" fmla="*/ 829367 h 841128"/>
                <a:gd name="connsiteX17" fmla="*/ 629566 w 726838"/>
                <a:gd name="connsiteY17" fmla="*/ 652622 h 841128"/>
                <a:gd name="connsiteX18" fmla="*/ 612718 w 726838"/>
                <a:gd name="connsiteY18" fmla="*/ 516884 h 841128"/>
                <a:gd name="connsiteX19" fmla="*/ 592373 w 726838"/>
                <a:gd name="connsiteY19" fmla="*/ 414524 h 841128"/>
                <a:gd name="connsiteX20" fmla="*/ 587287 w 726838"/>
                <a:gd name="connsiteY20" fmla="*/ 393226 h 841128"/>
                <a:gd name="connsiteX21" fmla="*/ 662308 w 726838"/>
                <a:gd name="connsiteY21" fmla="*/ 391001 h 841128"/>
                <a:gd name="connsiteX22" fmla="*/ 726839 w 726838"/>
                <a:gd name="connsiteY22" fmla="*/ 325516 h 841128"/>
                <a:gd name="connsiteX23" fmla="*/ 726839 w 726838"/>
                <a:gd name="connsiteY23" fmla="*/ 325516 h 841128"/>
                <a:gd name="connsiteX24" fmla="*/ 660401 w 726838"/>
                <a:gd name="connsiteY24" fmla="*/ 260031 h 841128"/>
                <a:gd name="connsiteX25" fmla="*/ 499868 w 726838"/>
                <a:gd name="connsiteY25" fmla="*/ 693629 h 841128"/>
                <a:gd name="connsiteX26" fmla="*/ 491285 w 726838"/>
                <a:gd name="connsiteY26" fmla="*/ 699033 h 841128"/>
                <a:gd name="connsiteX27" fmla="*/ 356501 w 726838"/>
                <a:gd name="connsiteY27" fmla="*/ 515295 h 841128"/>
                <a:gd name="connsiteX28" fmla="*/ 359680 w 726838"/>
                <a:gd name="connsiteY28" fmla="*/ 446949 h 841128"/>
                <a:gd name="connsiteX29" fmla="*/ 523709 w 726838"/>
                <a:gd name="connsiteY29" fmla="*/ 397041 h 841128"/>
                <a:gd name="connsiteX30" fmla="*/ 530067 w 726838"/>
                <a:gd name="connsiteY30" fmla="*/ 402127 h 841128"/>
                <a:gd name="connsiteX31" fmla="*/ 530067 w 726838"/>
                <a:gd name="connsiteY31" fmla="*/ 402127 h 841128"/>
                <a:gd name="connsiteX32" fmla="*/ 524981 w 726838"/>
                <a:gd name="connsiteY32" fmla="*/ 408802 h 841128"/>
                <a:gd name="connsiteX33" fmla="*/ 467443 w 726838"/>
                <a:gd name="connsiteY33" fmla="*/ 461254 h 841128"/>
                <a:gd name="connsiteX34" fmla="*/ 499868 w 726838"/>
                <a:gd name="connsiteY34" fmla="*/ 693629 h 841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26838" h="841128">
                  <a:moveTo>
                    <a:pt x="660401" y="260031"/>
                  </a:moveTo>
                  <a:cubicBezTo>
                    <a:pt x="620665" y="260667"/>
                    <a:pt x="583790" y="261939"/>
                    <a:pt x="549776" y="264164"/>
                  </a:cubicBezTo>
                  <a:cubicBezTo>
                    <a:pt x="533882" y="217752"/>
                    <a:pt x="515126" y="173248"/>
                    <a:pt x="493510" y="134466"/>
                  </a:cubicBezTo>
                  <a:cubicBezTo>
                    <a:pt x="449642" y="55312"/>
                    <a:pt x="393376" y="0"/>
                    <a:pt x="321851" y="0"/>
                  </a:cubicBezTo>
                  <a:cubicBezTo>
                    <a:pt x="219809" y="0"/>
                    <a:pt x="136205" y="96002"/>
                    <a:pt x="73899" y="285462"/>
                  </a:cubicBezTo>
                  <a:cubicBezTo>
                    <a:pt x="37342" y="395769"/>
                    <a:pt x="8097" y="550580"/>
                    <a:pt x="150" y="666291"/>
                  </a:cubicBezTo>
                  <a:cubicBezTo>
                    <a:pt x="-2393" y="704119"/>
                    <a:pt x="27806" y="736226"/>
                    <a:pt x="65634" y="736226"/>
                  </a:cubicBezTo>
                  <a:lnTo>
                    <a:pt x="65952" y="736226"/>
                  </a:lnTo>
                  <a:cubicBezTo>
                    <a:pt x="100602" y="736226"/>
                    <a:pt x="128894" y="709523"/>
                    <a:pt x="131437" y="675192"/>
                  </a:cubicBezTo>
                  <a:cubicBezTo>
                    <a:pt x="138430" y="570925"/>
                    <a:pt x="165769" y="425968"/>
                    <a:pt x="198511" y="326788"/>
                  </a:cubicBezTo>
                  <a:cubicBezTo>
                    <a:pt x="249373" y="172295"/>
                    <a:pt x="291334" y="131605"/>
                    <a:pt x="321851" y="131605"/>
                  </a:cubicBezTo>
                  <a:cubicBezTo>
                    <a:pt x="375892" y="131605"/>
                    <a:pt x="416581" y="280694"/>
                    <a:pt x="416581" y="280694"/>
                  </a:cubicBezTo>
                  <a:cubicBezTo>
                    <a:pt x="342514" y="296270"/>
                    <a:pt x="289745" y="322973"/>
                    <a:pt x="256049" y="366523"/>
                  </a:cubicBezTo>
                  <a:cubicBezTo>
                    <a:pt x="219492" y="413571"/>
                    <a:pt x="210591" y="474605"/>
                    <a:pt x="229346" y="548037"/>
                  </a:cubicBezTo>
                  <a:cubicBezTo>
                    <a:pt x="267175" y="694583"/>
                    <a:pt x="363176" y="784863"/>
                    <a:pt x="440105" y="820466"/>
                  </a:cubicBezTo>
                  <a:cubicBezTo>
                    <a:pt x="469986" y="834135"/>
                    <a:pt x="498914" y="841129"/>
                    <a:pt x="525299" y="841129"/>
                  </a:cubicBezTo>
                  <a:cubicBezTo>
                    <a:pt x="545008" y="841129"/>
                    <a:pt x="563445" y="837314"/>
                    <a:pt x="579657" y="829367"/>
                  </a:cubicBezTo>
                  <a:cubicBezTo>
                    <a:pt x="629248" y="805207"/>
                    <a:pt x="635605" y="743855"/>
                    <a:pt x="629566" y="652622"/>
                  </a:cubicBezTo>
                  <a:cubicBezTo>
                    <a:pt x="626705" y="611932"/>
                    <a:pt x="620983" y="565203"/>
                    <a:pt x="612718" y="516884"/>
                  </a:cubicBezTo>
                  <a:cubicBezTo>
                    <a:pt x="606996" y="483188"/>
                    <a:pt x="600002" y="448538"/>
                    <a:pt x="592373" y="414524"/>
                  </a:cubicBezTo>
                  <a:cubicBezTo>
                    <a:pt x="590783" y="407531"/>
                    <a:pt x="589194" y="400219"/>
                    <a:pt x="587287" y="393226"/>
                  </a:cubicBezTo>
                  <a:cubicBezTo>
                    <a:pt x="613036" y="391954"/>
                    <a:pt x="638784" y="391319"/>
                    <a:pt x="662308" y="391001"/>
                  </a:cubicBezTo>
                  <a:cubicBezTo>
                    <a:pt x="698229" y="390683"/>
                    <a:pt x="726839" y="361119"/>
                    <a:pt x="726839" y="325516"/>
                  </a:cubicBezTo>
                  <a:lnTo>
                    <a:pt x="726839" y="325516"/>
                  </a:lnTo>
                  <a:cubicBezTo>
                    <a:pt x="726839" y="288959"/>
                    <a:pt x="696958" y="259396"/>
                    <a:pt x="660401" y="260031"/>
                  </a:cubicBezTo>
                  <a:close/>
                  <a:moveTo>
                    <a:pt x="499868" y="693629"/>
                  </a:moveTo>
                  <a:cubicBezTo>
                    <a:pt x="500186" y="698079"/>
                    <a:pt x="495417" y="701258"/>
                    <a:pt x="491285" y="699033"/>
                  </a:cubicBezTo>
                  <a:cubicBezTo>
                    <a:pt x="448688" y="677099"/>
                    <a:pt x="383839" y="620197"/>
                    <a:pt x="356501" y="515295"/>
                  </a:cubicBezTo>
                  <a:cubicBezTo>
                    <a:pt x="344103" y="467294"/>
                    <a:pt x="355865" y="452035"/>
                    <a:pt x="359680" y="446949"/>
                  </a:cubicBezTo>
                  <a:cubicBezTo>
                    <a:pt x="370806" y="432644"/>
                    <a:pt x="405455" y="409120"/>
                    <a:pt x="523709" y="397041"/>
                  </a:cubicBezTo>
                  <a:cubicBezTo>
                    <a:pt x="526888" y="396723"/>
                    <a:pt x="529749" y="398948"/>
                    <a:pt x="530067" y="402127"/>
                  </a:cubicBezTo>
                  <a:lnTo>
                    <a:pt x="530067" y="402127"/>
                  </a:lnTo>
                  <a:cubicBezTo>
                    <a:pt x="530385" y="405306"/>
                    <a:pt x="528160" y="408167"/>
                    <a:pt x="524981" y="408802"/>
                  </a:cubicBezTo>
                  <a:cubicBezTo>
                    <a:pt x="505272" y="411663"/>
                    <a:pt x="459496" y="421518"/>
                    <a:pt x="467443" y="461254"/>
                  </a:cubicBezTo>
                  <a:cubicBezTo>
                    <a:pt x="467761" y="460936"/>
                    <a:pt x="495099" y="580143"/>
                    <a:pt x="499868" y="693629"/>
                  </a:cubicBezTo>
                  <a:close/>
                </a:path>
              </a:pathLst>
            </a:custGeom>
            <a:solidFill>
              <a:srgbClr val="3CE580"/>
            </a:solidFill>
            <a:ln w="31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3972492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_Back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00E8ADB-1EE9-44D8-AF2C-FDFD241DF5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7783" y="4507777"/>
            <a:ext cx="4750268" cy="121912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36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26213" y="3560323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Address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526213" y="412750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Phone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B7E91ED-4866-44BB-813F-167A0BA8109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526213" y="530424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Website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CCDFE2E-AF59-44FB-A6BC-556582A25D4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526213" y="4694679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Email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A22CAE9-CAD4-45FD-A48A-2A75D19EA1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4352" y="3602705"/>
            <a:ext cx="189000" cy="252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ACB38DA-3C6D-4ECC-8CC1-7153E8AB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2852" y="4169884"/>
            <a:ext cx="252000" cy="252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B96CAE5-EA83-4820-B93D-E94C42FB500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2852" y="4694679"/>
            <a:ext cx="252000" cy="18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C568770-CAB5-4BD5-9BDA-27D4EB60B76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2852" y="5304241"/>
            <a:ext cx="252000" cy="252000"/>
          </a:xfrm>
          <a:prstGeom prst="rect">
            <a:avLst/>
          </a:prstGeom>
        </p:spPr>
      </p:pic>
      <p:grpSp>
        <p:nvGrpSpPr>
          <p:cNvPr id="21" name="Graphic 20">
            <a:extLst>
              <a:ext uri="{FF2B5EF4-FFF2-40B4-BE49-F238E27FC236}">
                <a16:creationId xmlns:a16="http://schemas.microsoft.com/office/drawing/2014/main" id="{EC198720-436F-43CD-96C9-B7A72F8BAA5C}"/>
              </a:ext>
            </a:extLst>
          </p:cNvPr>
          <p:cNvGrpSpPr/>
          <p:nvPr userDrawn="1"/>
        </p:nvGrpSpPr>
        <p:grpSpPr>
          <a:xfrm>
            <a:off x="2598708" y="3560323"/>
            <a:ext cx="2028267" cy="841128"/>
            <a:chOff x="2598708" y="3560323"/>
            <a:chExt cx="2028267" cy="841128"/>
          </a:xfrm>
          <a:solidFill>
            <a:schemeClr val="accent1"/>
          </a:solidFill>
        </p:grpSpPr>
        <p:grpSp>
          <p:nvGrpSpPr>
            <p:cNvPr id="22" name="Graphic 20">
              <a:extLst>
                <a:ext uri="{FF2B5EF4-FFF2-40B4-BE49-F238E27FC236}">
                  <a16:creationId xmlns:a16="http://schemas.microsoft.com/office/drawing/2014/main" id="{9DDB9C7F-7B46-4763-8E61-E4B5D72F735D}"/>
                </a:ext>
              </a:extLst>
            </p:cNvPr>
            <p:cNvGrpSpPr/>
            <p:nvPr/>
          </p:nvGrpSpPr>
          <p:grpSpPr>
            <a:xfrm>
              <a:off x="3413284" y="4160811"/>
              <a:ext cx="1213691" cy="151949"/>
              <a:chOff x="3413284" y="4160811"/>
              <a:chExt cx="1213691" cy="151949"/>
            </a:xfrm>
            <a:solidFill>
              <a:srgbClr val="463977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31F2307-9DED-4624-BBB4-F5A032CC3998}"/>
                  </a:ext>
                </a:extLst>
              </p:cNvPr>
              <p:cNvSpPr/>
              <p:nvPr/>
            </p:nvSpPr>
            <p:spPr>
              <a:xfrm>
                <a:off x="3413284" y="4166533"/>
                <a:ext cx="121750" cy="112849"/>
              </a:xfrm>
              <a:custGeom>
                <a:avLst/>
                <a:gdLst>
                  <a:gd name="connsiteX0" fmla="*/ 36875 w 121750"/>
                  <a:gd name="connsiteY0" fmla="*/ 92187 h 112849"/>
                  <a:gd name="connsiteX1" fmla="*/ 29246 w 121750"/>
                  <a:gd name="connsiteY1" fmla="*/ 112850 h 112849"/>
                  <a:gd name="connsiteX2" fmla="*/ 0 w 121750"/>
                  <a:gd name="connsiteY2" fmla="*/ 112850 h 112849"/>
                  <a:gd name="connsiteX3" fmla="*/ 44504 w 121750"/>
                  <a:gd name="connsiteY3" fmla="*/ 0 h 112849"/>
                  <a:gd name="connsiteX4" fmla="*/ 76929 w 121750"/>
                  <a:gd name="connsiteY4" fmla="*/ 0 h 112849"/>
                  <a:gd name="connsiteX5" fmla="*/ 121751 w 121750"/>
                  <a:gd name="connsiteY5" fmla="*/ 112850 h 112849"/>
                  <a:gd name="connsiteX6" fmla="*/ 92505 w 121750"/>
                  <a:gd name="connsiteY6" fmla="*/ 112850 h 112849"/>
                  <a:gd name="connsiteX7" fmla="*/ 84876 w 121750"/>
                  <a:gd name="connsiteY7" fmla="*/ 92187 h 112849"/>
                  <a:gd name="connsiteX8" fmla="*/ 36875 w 121750"/>
                  <a:gd name="connsiteY8" fmla="*/ 92187 h 112849"/>
                  <a:gd name="connsiteX9" fmla="*/ 76929 w 121750"/>
                  <a:gd name="connsiteY9" fmla="*/ 70889 h 112849"/>
                  <a:gd name="connsiteX10" fmla="*/ 60716 w 121750"/>
                  <a:gd name="connsiteY10" fmla="*/ 27338 h 112849"/>
                  <a:gd name="connsiteX11" fmla="*/ 44504 w 121750"/>
                  <a:gd name="connsiteY11" fmla="*/ 70889 h 112849"/>
                  <a:gd name="connsiteX12" fmla="*/ 76929 w 121750"/>
                  <a:gd name="connsiteY12" fmla="*/ 70889 h 112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750" h="112849">
                    <a:moveTo>
                      <a:pt x="36875" y="92187"/>
                    </a:moveTo>
                    <a:lnTo>
                      <a:pt x="29246" y="112850"/>
                    </a:lnTo>
                    <a:lnTo>
                      <a:pt x="0" y="112850"/>
                    </a:lnTo>
                    <a:lnTo>
                      <a:pt x="44504" y="0"/>
                    </a:lnTo>
                    <a:lnTo>
                      <a:pt x="76929" y="0"/>
                    </a:lnTo>
                    <a:lnTo>
                      <a:pt x="121751" y="112850"/>
                    </a:lnTo>
                    <a:lnTo>
                      <a:pt x="92505" y="112850"/>
                    </a:lnTo>
                    <a:lnTo>
                      <a:pt x="84876" y="92187"/>
                    </a:lnTo>
                    <a:lnTo>
                      <a:pt x="36875" y="92187"/>
                    </a:lnTo>
                    <a:close/>
                    <a:moveTo>
                      <a:pt x="76929" y="70889"/>
                    </a:moveTo>
                    <a:lnTo>
                      <a:pt x="60716" y="27338"/>
                    </a:lnTo>
                    <a:lnTo>
                      <a:pt x="44504" y="70889"/>
                    </a:lnTo>
                    <a:lnTo>
                      <a:pt x="76929" y="70889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C2B2736-A6D8-4BCD-ABFE-1218603EF978}"/>
                  </a:ext>
                </a:extLst>
              </p:cNvPr>
              <p:cNvSpPr/>
              <p:nvPr/>
            </p:nvSpPr>
            <p:spPr>
              <a:xfrm>
                <a:off x="3543299" y="4197686"/>
                <a:ext cx="86783" cy="115075"/>
              </a:xfrm>
              <a:custGeom>
                <a:avLst/>
                <a:gdLst>
                  <a:gd name="connsiteX0" fmla="*/ 0 w 86783"/>
                  <a:gd name="connsiteY0" fmla="*/ 115075 h 115075"/>
                  <a:gd name="connsiteX1" fmla="*/ 0 w 86783"/>
                  <a:gd name="connsiteY1" fmla="*/ 1907 h 115075"/>
                  <a:gd name="connsiteX2" fmla="*/ 24477 w 86783"/>
                  <a:gd name="connsiteY2" fmla="*/ 1907 h 115075"/>
                  <a:gd name="connsiteX3" fmla="*/ 25431 w 86783"/>
                  <a:gd name="connsiteY3" fmla="*/ 10172 h 115075"/>
                  <a:gd name="connsiteX4" fmla="*/ 49590 w 86783"/>
                  <a:gd name="connsiteY4" fmla="*/ 0 h 115075"/>
                  <a:gd name="connsiteX5" fmla="*/ 86783 w 86783"/>
                  <a:gd name="connsiteY5" fmla="*/ 41643 h 115075"/>
                  <a:gd name="connsiteX6" fmla="*/ 49590 w 86783"/>
                  <a:gd name="connsiteY6" fmla="*/ 82968 h 115075"/>
                  <a:gd name="connsiteX7" fmla="*/ 26067 w 86783"/>
                  <a:gd name="connsiteY7" fmla="*/ 75339 h 115075"/>
                  <a:gd name="connsiteX8" fmla="*/ 26067 w 86783"/>
                  <a:gd name="connsiteY8" fmla="*/ 114439 h 115075"/>
                  <a:gd name="connsiteX9" fmla="*/ 0 w 86783"/>
                  <a:gd name="connsiteY9" fmla="*/ 114439 h 115075"/>
                  <a:gd name="connsiteX10" fmla="*/ 26067 w 86783"/>
                  <a:gd name="connsiteY10" fmla="*/ 41961 h 115075"/>
                  <a:gd name="connsiteX11" fmla="*/ 43233 w 86783"/>
                  <a:gd name="connsiteY11" fmla="*/ 60081 h 115075"/>
                  <a:gd name="connsiteX12" fmla="*/ 60716 w 86783"/>
                  <a:gd name="connsiteY12" fmla="*/ 41961 h 115075"/>
                  <a:gd name="connsiteX13" fmla="*/ 43233 w 86783"/>
                  <a:gd name="connsiteY13" fmla="*/ 23842 h 115075"/>
                  <a:gd name="connsiteX14" fmla="*/ 26067 w 86783"/>
                  <a:gd name="connsiteY14" fmla="*/ 41961 h 11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783" h="115075">
                    <a:moveTo>
                      <a:pt x="0" y="115075"/>
                    </a:moveTo>
                    <a:lnTo>
                      <a:pt x="0" y="1907"/>
                    </a:lnTo>
                    <a:lnTo>
                      <a:pt x="24477" y="1907"/>
                    </a:lnTo>
                    <a:lnTo>
                      <a:pt x="25431" y="10172"/>
                    </a:lnTo>
                    <a:cubicBezTo>
                      <a:pt x="30199" y="4450"/>
                      <a:pt x="37511" y="0"/>
                      <a:pt x="49590" y="0"/>
                    </a:cubicBezTo>
                    <a:cubicBezTo>
                      <a:pt x="72160" y="0"/>
                      <a:pt x="86783" y="17802"/>
                      <a:pt x="86783" y="41643"/>
                    </a:cubicBezTo>
                    <a:cubicBezTo>
                      <a:pt x="86783" y="65485"/>
                      <a:pt x="72160" y="82968"/>
                      <a:pt x="49590" y="82968"/>
                    </a:cubicBezTo>
                    <a:cubicBezTo>
                      <a:pt x="39736" y="82968"/>
                      <a:pt x="30835" y="80107"/>
                      <a:pt x="26067" y="75339"/>
                    </a:cubicBezTo>
                    <a:lnTo>
                      <a:pt x="26067" y="114439"/>
                    </a:lnTo>
                    <a:lnTo>
                      <a:pt x="0" y="114439"/>
                    </a:lnTo>
                    <a:close/>
                    <a:moveTo>
                      <a:pt x="26067" y="41961"/>
                    </a:moveTo>
                    <a:cubicBezTo>
                      <a:pt x="26067" y="52769"/>
                      <a:pt x="33378" y="60081"/>
                      <a:pt x="43233" y="60081"/>
                    </a:cubicBezTo>
                    <a:cubicBezTo>
                      <a:pt x="53087" y="60081"/>
                      <a:pt x="60716" y="52451"/>
                      <a:pt x="60716" y="41961"/>
                    </a:cubicBezTo>
                    <a:cubicBezTo>
                      <a:pt x="60716" y="30835"/>
                      <a:pt x="53087" y="23842"/>
                      <a:pt x="43233" y="23842"/>
                    </a:cubicBezTo>
                    <a:cubicBezTo>
                      <a:pt x="33060" y="23842"/>
                      <a:pt x="26067" y="31153"/>
                      <a:pt x="26067" y="41961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666A2CA-65A7-4927-A2A4-5A2FD22E18D9}"/>
                  </a:ext>
                </a:extLst>
              </p:cNvPr>
              <p:cNvSpPr/>
              <p:nvPr/>
            </p:nvSpPr>
            <p:spPr>
              <a:xfrm>
                <a:off x="3641526" y="4197686"/>
                <a:ext cx="86783" cy="115075"/>
              </a:xfrm>
              <a:custGeom>
                <a:avLst/>
                <a:gdLst>
                  <a:gd name="connsiteX0" fmla="*/ 0 w 86783"/>
                  <a:gd name="connsiteY0" fmla="*/ 115075 h 115075"/>
                  <a:gd name="connsiteX1" fmla="*/ 0 w 86783"/>
                  <a:gd name="connsiteY1" fmla="*/ 1907 h 115075"/>
                  <a:gd name="connsiteX2" fmla="*/ 24477 w 86783"/>
                  <a:gd name="connsiteY2" fmla="*/ 1907 h 115075"/>
                  <a:gd name="connsiteX3" fmla="*/ 25431 w 86783"/>
                  <a:gd name="connsiteY3" fmla="*/ 10172 h 115075"/>
                  <a:gd name="connsiteX4" fmla="*/ 49590 w 86783"/>
                  <a:gd name="connsiteY4" fmla="*/ 0 h 115075"/>
                  <a:gd name="connsiteX5" fmla="*/ 86783 w 86783"/>
                  <a:gd name="connsiteY5" fmla="*/ 41643 h 115075"/>
                  <a:gd name="connsiteX6" fmla="*/ 49590 w 86783"/>
                  <a:gd name="connsiteY6" fmla="*/ 82968 h 115075"/>
                  <a:gd name="connsiteX7" fmla="*/ 26067 w 86783"/>
                  <a:gd name="connsiteY7" fmla="*/ 75339 h 115075"/>
                  <a:gd name="connsiteX8" fmla="*/ 26067 w 86783"/>
                  <a:gd name="connsiteY8" fmla="*/ 114439 h 115075"/>
                  <a:gd name="connsiteX9" fmla="*/ 0 w 86783"/>
                  <a:gd name="connsiteY9" fmla="*/ 114439 h 115075"/>
                  <a:gd name="connsiteX10" fmla="*/ 25749 w 86783"/>
                  <a:gd name="connsiteY10" fmla="*/ 41961 h 115075"/>
                  <a:gd name="connsiteX11" fmla="*/ 42915 w 86783"/>
                  <a:gd name="connsiteY11" fmla="*/ 60081 h 115075"/>
                  <a:gd name="connsiteX12" fmla="*/ 60399 w 86783"/>
                  <a:gd name="connsiteY12" fmla="*/ 41961 h 115075"/>
                  <a:gd name="connsiteX13" fmla="*/ 42915 w 86783"/>
                  <a:gd name="connsiteY13" fmla="*/ 23842 h 115075"/>
                  <a:gd name="connsiteX14" fmla="*/ 25749 w 86783"/>
                  <a:gd name="connsiteY14" fmla="*/ 41961 h 11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783" h="115075">
                    <a:moveTo>
                      <a:pt x="0" y="115075"/>
                    </a:moveTo>
                    <a:lnTo>
                      <a:pt x="0" y="1907"/>
                    </a:lnTo>
                    <a:lnTo>
                      <a:pt x="24477" y="1907"/>
                    </a:lnTo>
                    <a:lnTo>
                      <a:pt x="25431" y="10172"/>
                    </a:lnTo>
                    <a:cubicBezTo>
                      <a:pt x="30199" y="4450"/>
                      <a:pt x="37511" y="0"/>
                      <a:pt x="49590" y="0"/>
                    </a:cubicBezTo>
                    <a:cubicBezTo>
                      <a:pt x="72160" y="0"/>
                      <a:pt x="86783" y="17802"/>
                      <a:pt x="86783" y="41643"/>
                    </a:cubicBezTo>
                    <a:cubicBezTo>
                      <a:pt x="86783" y="65485"/>
                      <a:pt x="72160" y="82968"/>
                      <a:pt x="49590" y="82968"/>
                    </a:cubicBezTo>
                    <a:cubicBezTo>
                      <a:pt x="39736" y="82968"/>
                      <a:pt x="30835" y="80107"/>
                      <a:pt x="26067" y="75339"/>
                    </a:cubicBezTo>
                    <a:lnTo>
                      <a:pt x="26067" y="114439"/>
                    </a:lnTo>
                    <a:lnTo>
                      <a:pt x="0" y="114439"/>
                    </a:lnTo>
                    <a:close/>
                    <a:moveTo>
                      <a:pt x="25749" y="41961"/>
                    </a:moveTo>
                    <a:cubicBezTo>
                      <a:pt x="25749" y="52769"/>
                      <a:pt x="33060" y="60081"/>
                      <a:pt x="42915" y="60081"/>
                    </a:cubicBezTo>
                    <a:cubicBezTo>
                      <a:pt x="52769" y="60081"/>
                      <a:pt x="60399" y="52451"/>
                      <a:pt x="60399" y="41961"/>
                    </a:cubicBezTo>
                    <a:cubicBezTo>
                      <a:pt x="60399" y="30835"/>
                      <a:pt x="52769" y="23842"/>
                      <a:pt x="42915" y="23842"/>
                    </a:cubicBezTo>
                    <a:cubicBezTo>
                      <a:pt x="33060" y="23842"/>
                      <a:pt x="25749" y="31153"/>
                      <a:pt x="25749" y="41961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4142723-FC4B-4734-A18E-748DA17D80B9}"/>
                  </a:ext>
                </a:extLst>
              </p:cNvPr>
              <p:cNvSpPr/>
              <p:nvPr/>
            </p:nvSpPr>
            <p:spPr>
              <a:xfrm>
                <a:off x="3739435" y="4198003"/>
                <a:ext cx="56266" cy="81696"/>
              </a:xfrm>
              <a:custGeom>
                <a:avLst/>
                <a:gdLst>
                  <a:gd name="connsiteX0" fmla="*/ 46411 w 56266"/>
                  <a:gd name="connsiteY0" fmla="*/ 0 h 81696"/>
                  <a:gd name="connsiteX1" fmla="*/ 56266 w 56266"/>
                  <a:gd name="connsiteY1" fmla="*/ 1589 h 81696"/>
                  <a:gd name="connsiteX2" fmla="*/ 54677 w 56266"/>
                  <a:gd name="connsiteY2" fmla="*/ 24477 h 81696"/>
                  <a:gd name="connsiteX3" fmla="*/ 44504 w 56266"/>
                  <a:gd name="connsiteY3" fmla="*/ 22888 h 81696"/>
                  <a:gd name="connsiteX4" fmla="*/ 26067 w 56266"/>
                  <a:gd name="connsiteY4" fmla="*/ 43233 h 81696"/>
                  <a:gd name="connsiteX5" fmla="*/ 26067 w 56266"/>
                  <a:gd name="connsiteY5" fmla="*/ 81697 h 81696"/>
                  <a:gd name="connsiteX6" fmla="*/ 0 w 56266"/>
                  <a:gd name="connsiteY6" fmla="*/ 81697 h 81696"/>
                  <a:gd name="connsiteX7" fmla="*/ 0 w 56266"/>
                  <a:gd name="connsiteY7" fmla="*/ 1907 h 81696"/>
                  <a:gd name="connsiteX8" fmla="*/ 24795 w 56266"/>
                  <a:gd name="connsiteY8" fmla="*/ 1907 h 81696"/>
                  <a:gd name="connsiteX9" fmla="*/ 25749 w 56266"/>
                  <a:gd name="connsiteY9" fmla="*/ 12715 h 81696"/>
                  <a:gd name="connsiteX10" fmla="*/ 46411 w 56266"/>
                  <a:gd name="connsiteY10" fmla="*/ 0 h 81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266" h="81696">
                    <a:moveTo>
                      <a:pt x="46411" y="0"/>
                    </a:moveTo>
                    <a:cubicBezTo>
                      <a:pt x="49590" y="0"/>
                      <a:pt x="52769" y="636"/>
                      <a:pt x="56266" y="1589"/>
                    </a:cubicBezTo>
                    <a:lnTo>
                      <a:pt x="54677" y="24477"/>
                    </a:lnTo>
                    <a:cubicBezTo>
                      <a:pt x="51498" y="23206"/>
                      <a:pt x="48001" y="22888"/>
                      <a:pt x="44504" y="22888"/>
                    </a:cubicBezTo>
                    <a:cubicBezTo>
                      <a:pt x="34650" y="22888"/>
                      <a:pt x="26067" y="28292"/>
                      <a:pt x="26067" y="43233"/>
                    </a:cubicBezTo>
                    <a:lnTo>
                      <a:pt x="26067" y="81697"/>
                    </a:lnTo>
                    <a:lnTo>
                      <a:pt x="0" y="81697"/>
                    </a:lnTo>
                    <a:lnTo>
                      <a:pt x="0" y="1907"/>
                    </a:lnTo>
                    <a:lnTo>
                      <a:pt x="24795" y="1907"/>
                    </a:lnTo>
                    <a:lnTo>
                      <a:pt x="25749" y="12715"/>
                    </a:lnTo>
                    <a:cubicBezTo>
                      <a:pt x="29246" y="4768"/>
                      <a:pt x="37193" y="0"/>
                      <a:pt x="464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B2D0500-47BE-423D-888E-690626512870}"/>
                  </a:ext>
                </a:extLst>
              </p:cNvPr>
              <p:cNvSpPr/>
              <p:nvPr/>
            </p:nvSpPr>
            <p:spPr>
              <a:xfrm>
                <a:off x="3798562" y="4198003"/>
                <a:ext cx="79811" cy="83286"/>
              </a:xfrm>
              <a:custGeom>
                <a:avLst/>
                <a:gdLst>
                  <a:gd name="connsiteX0" fmla="*/ 77247 w 79811"/>
                  <a:gd name="connsiteY0" fmla="*/ 75975 h 83286"/>
                  <a:gd name="connsiteX1" fmla="*/ 47365 w 79811"/>
                  <a:gd name="connsiteY1" fmla="*/ 83286 h 83286"/>
                  <a:gd name="connsiteX2" fmla="*/ 0 w 79811"/>
                  <a:gd name="connsiteY2" fmla="*/ 41643 h 83286"/>
                  <a:gd name="connsiteX3" fmla="*/ 41007 w 79811"/>
                  <a:gd name="connsiteY3" fmla="*/ 0 h 83286"/>
                  <a:gd name="connsiteX4" fmla="*/ 78836 w 79811"/>
                  <a:gd name="connsiteY4" fmla="*/ 48319 h 83286"/>
                  <a:gd name="connsiteX5" fmla="*/ 25431 w 79811"/>
                  <a:gd name="connsiteY5" fmla="*/ 48319 h 83286"/>
                  <a:gd name="connsiteX6" fmla="*/ 47365 w 79811"/>
                  <a:gd name="connsiteY6" fmla="*/ 61034 h 83286"/>
                  <a:gd name="connsiteX7" fmla="*/ 73432 w 79811"/>
                  <a:gd name="connsiteY7" fmla="*/ 56266 h 83286"/>
                  <a:gd name="connsiteX8" fmla="*/ 77247 w 79811"/>
                  <a:gd name="connsiteY8" fmla="*/ 75975 h 83286"/>
                  <a:gd name="connsiteX9" fmla="*/ 55312 w 79811"/>
                  <a:gd name="connsiteY9" fmla="*/ 33060 h 83286"/>
                  <a:gd name="connsiteX10" fmla="*/ 41325 w 79811"/>
                  <a:gd name="connsiteY10" fmla="*/ 20981 h 83286"/>
                  <a:gd name="connsiteX11" fmla="*/ 25749 w 79811"/>
                  <a:gd name="connsiteY11" fmla="*/ 33060 h 83286"/>
                  <a:gd name="connsiteX12" fmla="*/ 55312 w 79811"/>
                  <a:gd name="connsiteY12" fmla="*/ 33060 h 8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9811" h="83286">
                    <a:moveTo>
                      <a:pt x="77247" y="75975"/>
                    </a:moveTo>
                    <a:cubicBezTo>
                      <a:pt x="70889" y="79472"/>
                      <a:pt x="59763" y="83286"/>
                      <a:pt x="47365" y="83286"/>
                    </a:cubicBezTo>
                    <a:cubicBezTo>
                      <a:pt x="17802" y="83286"/>
                      <a:pt x="0" y="66756"/>
                      <a:pt x="0" y="41643"/>
                    </a:cubicBezTo>
                    <a:cubicBezTo>
                      <a:pt x="0" y="16530"/>
                      <a:pt x="17484" y="0"/>
                      <a:pt x="41007" y="0"/>
                    </a:cubicBezTo>
                    <a:cubicBezTo>
                      <a:pt x="64213" y="0"/>
                      <a:pt x="84558" y="15259"/>
                      <a:pt x="78836" y="48319"/>
                    </a:cubicBezTo>
                    <a:lnTo>
                      <a:pt x="25431" y="48319"/>
                    </a:lnTo>
                    <a:cubicBezTo>
                      <a:pt x="26702" y="57537"/>
                      <a:pt x="36557" y="61034"/>
                      <a:pt x="47365" y="61034"/>
                    </a:cubicBezTo>
                    <a:cubicBezTo>
                      <a:pt x="57855" y="61034"/>
                      <a:pt x="68346" y="58809"/>
                      <a:pt x="73432" y="56266"/>
                    </a:cubicBezTo>
                    <a:lnTo>
                      <a:pt x="77247" y="75975"/>
                    </a:lnTo>
                    <a:close/>
                    <a:moveTo>
                      <a:pt x="55312" y="33060"/>
                    </a:moveTo>
                    <a:cubicBezTo>
                      <a:pt x="55312" y="26702"/>
                      <a:pt x="50226" y="20981"/>
                      <a:pt x="41325" y="20981"/>
                    </a:cubicBezTo>
                    <a:cubicBezTo>
                      <a:pt x="31789" y="20981"/>
                      <a:pt x="26385" y="26702"/>
                      <a:pt x="25749" y="33060"/>
                    </a:cubicBezTo>
                    <a:lnTo>
                      <a:pt x="55312" y="33060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0A3E969-CDDF-4F9A-ADA0-8CBBEE6EC2B8}"/>
                  </a:ext>
                </a:extLst>
              </p:cNvPr>
              <p:cNvSpPr/>
              <p:nvPr/>
            </p:nvSpPr>
            <p:spPr>
              <a:xfrm>
                <a:off x="3889478" y="4198003"/>
                <a:ext cx="79471" cy="81696"/>
              </a:xfrm>
              <a:custGeom>
                <a:avLst/>
                <a:gdLst>
                  <a:gd name="connsiteX0" fmla="*/ 53087 w 79471"/>
                  <a:gd name="connsiteY0" fmla="*/ 81697 h 81696"/>
                  <a:gd name="connsiteX1" fmla="*/ 53087 w 79471"/>
                  <a:gd name="connsiteY1" fmla="*/ 37193 h 81696"/>
                  <a:gd name="connsiteX2" fmla="*/ 39736 w 79471"/>
                  <a:gd name="connsiteY2" fmla="*/ 24159 h 81696"/>
                  <a:gd name="connsiteX3" fmla="*/ 26385 w 79471"/>
                  <a:gd name="connsiteY3" fmla="*/ 37193 h 81696"/>
                  <a:gd name="connsiteX4" fmla="*/ 26385 w 79471"/>
                  <a:gd name="connsiteY4" fmla="*/ 81697 h 81696"/>
                  <a:gd name="connsiteX5" fmla="*/ 0 w 79471"/>
                  <a:gd name="connsiteY5" fmla="*/ 81697 h 81696"/>
                  <a:gd name="connsiteX6" fmla="*/ 0 w 79471"/>
                  <a:gd name="connsiteY6" fmla="*/ 1907 h 81696"/>
                  <a:gd name="connsiteX7" fmla="*/ 24159 w 79471"/>
                  <a:gd name="connsiteY7" fmla="*/ 1907 h 81696"/>
                  <a:gd name="connsiteX8" fmla="*/ 25113 w 79471"/>
                  <a:gd name="connsiteY8" fmla="*/ 10172 h 81696"/>
                  <a:gd name="connsiteX9" fmla="*/ 49908 w 79471"/>
                  <a:gd name="connsiteY9" fmla="*/ 0 h 81696"/>
                  <a:gd name="connsiteX10" fmla="*/ 79472 w 79471"/>
                  <a:gd name="connsiteY10" fmla="*/ 29563 h 81696"/>
                  <a:gd name="connsiteX11" fmla="*/ 79472 w 79471"/>
                  <a:gd name="connsiteY11" fmla="*/ 81379 h 81696"/>
                  <a:gd name="connsiteX12" fmla="*/ 53087 w 79471"/>
                  <a:gd name="connsiteY12" fmla="*/ 81379 h 81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9471" h="81696">
                    <a:moveTo>
                      <a:pt x="53087" y="81697"/>
                    </a:moveTo>
                    <a:lnTo>
                      <a:pt x="53087" y="37193"/>
                    </a:lnTo>
                    <a:cubicBezTo>
                      <a:pt x="53087" y="28292"/>
                      <a:pt x="46094" y="24159"/>
                      <a:pt x="39736" y="24159"/>
                    </a:cubicBezTo>
                    <a:cubicBezTo>
                      <a:pt x="33060" y="24159"/>
                      <a:pt x="26385" y="28292"/>
                      <a:pt x="26385" y="37193"/>
                    </a:cubicBezTo>
                    <a:lnTo>
                      <a:pt x="26385" y="81697"/>
                    </a:lnTo>
                    <a:lnTo>
                      <a:pt x="0" y="81697"/>
                    </a:lnTo>
                    <a:lnTo>
                      <a:pt x="0" y="1907"/>
                    </a:lnTo>
                    <a:lnTo>
                      <a:pt x="24159" y="1907"/>
                    </a:lnTo>
                    <a:lnTo>
                      <a:pt x="25113" y="10172"/>
                    </a:lnTo>
                    <a:cubicBezTo>
                      <a:pt x="30835" y="2861"/>
                      <a:pt x="40372" y="0"/>
                      <a:pt x="49908" y="0"/>
                    </a:cubicBezTo>
                    <a:cubicBezTo>
                      <a:pt x="64849" y="0"/>
                      <a:pt x="79472" y="10490"/>
                      <a:pt x="79472" y="29563"/>
                    </a:cubicBezTo>
                    <a:lnTo>
                      <a:pt x="79472" y="81379"/>
                    </a:lnTo>
                    <a:lnTo>
                      <a:pt x="53087" y="81379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B4B714F-CCDD-4046-B22D-AF34F17B4CE6}"/>
                  </a:ext>
                </a:extLst>
              </p:cNvPr>
              <p:cNvSpPr/>
              <p:nvPr/>
            </p:nvSpPr>
            <p:spPr>
              <a:xfrm>
                <a:off x="3975307" y="4174480"/>
                <a:ext cx="65484" cy="107127"/>
              </a:xfrm>
              <a:custGeom>
                <a:avLst/>
                <a:gdLst>
                  <a:gd name="connsiteX0" fmla="*/ 38782 w 65484"/>
                  <a:gd name="connsiteY0" fmla="*/ 46729 h 107127"/>
                  <a:gd name="connsiteX1" fmla="*/ 38782 w 65484"/>
                  <a:gd name="connsiteY1" fmla="*/ 72478 h 107127"/>
                  <a:gd name="connsiteX2" fmla="*/ 63577 w 65484"/>
                  <a:gd name="connsiteY2" fmla="*/ 82015 h 107127"/>
                  <a:gd name="connsiteX3" fmla="*/ 65485 w 65484"/>
                  <a:gd name="connsiteY3" fmla="*/ 103313 h 107127"/>
                  <a:gd name="connsiteX4" fmla="*/ 44186 w 65484"/>
                  <a:gd name="connsiteY4" fmla="*/ 107128 h 107127"/>
                  <a:gd name="connsiteX5" fmla="*/ 12715 w 65484"/>
                  <a:gd name="connsiteY5" fmla="*/ 76929 h 107127"/>
                  <a:gd name="connsiteX6" fmla="*/ 12715 w 65484"/>
                  <a:gd name="connsiteY6" fmla="*/ 47047 h 107127"/>
                  <a:gd name="connsiteX7" fmla="*/ 0 w 65484"/>
                  <a:gd name="connsiteY7" fmla="*/ 47047 h 107127"/>
                  <a:gd name="connsiteX8" fmla="*/ 0 w 65484"/>
                  <a:gd name="connsiteY8" fmla="*/ 25749 h 107127"/>
                  <a:gd name="connsiteX9" fmla="*/ 12715 w 65484"/>
                  <a:gd name="connsiteY9" fmla="*/ 25749 h 107127"/>
                  <a:gd name="connsiteX10" fmla="*/ 12715 w 65484"/>
                  <a:gd name="connsiteY10" fmla="*/ 0 h 107127"/>
                  <a:gd name="connsiteX11" fmla="*/ 38146 w 65484"/>
                  <a:gd name="connsiteY11" fmla="*/ 0 h 107127"/>
                  <a:gd name="connsiteX12" fmla="*/ 38146 w 65484"/>
                  <a:gd name="connsiteY12" fmla="*/ 25749 h 107127"/>
                  <a:gd name="connsiteX13" fmla="*/ 60716 w 65484"/>
                  <a:gd name="connsiteY13" fmla="*/ 25749 h 107127"/>
                  <a:gd name="connsiteX14" fmla="*/ 60716 w 65484"/>
                  <a:gd name="connsiteY14" fmla="*/ 47047 h 107127"/>
                  <a:gd name="connsiteX15" fmla="*/ 38782 w 65484"/>
                  <a:gd name="connsiteY15" fmla="*/ 47047 h 107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5484" h="107127">
                    <a:moveTo>
                      <a:pt x="38782" y="46729"/>
                    </a:moveTo>
                    <a:lnTo>
                      <a:pt x="38782" y="72478"/>
                    </a:lnTo>
                    <a:cubicBezTo>
                      <a:pt x="38782" y="86147"/>
                      <a:pt x="50862" y="84876"/>
                      <a:pt x="63577" y="82015"/>
                    </a:cubicBezTo>
                    <a:lnTo>
                      <a:pt x="65485" y="103313"/>
                    </a:lnTo>
                    <a:cubicBezTo>
                      <a:pt x="59763" y="105538"/>
                      <a:pt x="50862" y="107128"/>
                      <a:pt x="44186" y="107128"/>
                    </a:cubicBezTo>
                    <a:cubicBezTo>
                      <a:pt x="25749" y="107128"/>
                      <a:pt x="12715" y="98227"/>
                      <a:pt x="12715" y="76929"/>
                    </a:cubicBezTo>
                    <a:lnTo>
                      <a:pt x="12715" y="47047"/>
                    </a:lnTo>
                    <a:lnTo>
                      <a:pt x="0" y="47047"/>
                    </a:lnTo>
                    <a:lnTo>
                      <a:pt x="0" y="25749"/>
                    </a:lnTo>
                    <a:lnTo>
                      <a:pt x="12715" y="25749"/>
                    </a:lnTo>
                    <a:lnTo>
                      <a:pt x="12715" y="0"/>
                    </a:lnTo>
                    <a:lnTo>
                      <a:pt x="38146" y="0"/>
                    </a:lnTo>
                    <a:lnTo>
                      <a:pt x="38146" y="25749"/>
                    </a:lnTo>
                    <a:lnTo>
                      <a:pt x="60716" y="25749"/>
                    </a:lnTo>
                    <a:lnTo>
                      <a:pt x="60716" y="47047"/>
                    </a:lnTo>
                    <a:lnTo>
                      <a:pt x="38782" y="47047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C78352E-5A4B-4518-850E-8D2B5DB13400}"/>
                  </a:ext>
                </a:extLst>
              </p:cNvPr>
              <p:cNvSpPr/>
              <p:nvPr/>
            </p:nvSpPr>
            <p:spPr>
              <a:xfrm>
                <a:off x="4048421" y="4160811"/>
                <a:ext cx="28927" cy="118889"/>
              </a:xfrm>
              <a:custGeom>
                <a:avLst/>
                <a:gdLst>
                  <a:gd name="connsiteX0" fmla="*/ 0 w 28927"/>
                  <a:gd name="connsiteY0" fmla="*/ 14305 h 118889"/>
                  <a:gd name="connsiteX1" fmla="*/ 14305 w 28927"/>
                  <a:gd name="connsiteY1" fmla="*/ 0 h 118889"/>
                  <a:gd name="connsiteX2" fmla="*/ 28928 w 28927"/>
                  <a:gd name="connsiteY2" fmla="*/ 14305 h 118889"/>
                  <a:gd name="connsiteX3" fmla="*/ 14305 w 28927"/>
                  <a:gd name="connsiteY3" fmla="*/ 28610 h 118889"/>
                  <a:gd name="connsiteX4" fmla="*/ 0 w 28927"/>
                  <a:gd name="connsiteY4" fmla="*/ 14305 h 118889"/>
                  <a:gd name="connsiteX5" fmla="*/ 27338 w 28927"/>
                  <a:gd name="connsiteY5" fmla="*/ 118890 h 118889"/>
                  <a:gd name="connsiteX6" fmla="*/ 1272 w 28927"/>
                  <a:gd name="connsiteY6" fmla="*/ 118890 h 118889"/>
                  <a:gd name="connsiteX7" fmla="*/ 1272 w 28927"/>
                  <a:gd name="connsiteY7" fmla="*/ 39100 h 118889"/>
                  <a:gd name="connsiteX8" fmla="*/ 27338 w 28927"/>
                  <a:gd name="connsiteY8" fmla="*/ 39100 h 118889"/>
                  <a:gd name="connsiteX9" fmla="*/ 27338 w 28927"/>
                  <a:gd name="connsiteY9" fmla="*/ 118890 h 118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27" h="118889">
                    <a:moveTo>
                      <a:pt x="0" y="14305"/>
                    </a:moveTo>
                    <a:cubicBezTo>
                      <a:pt x="0" y="5722"/>
                      <a:pt x="5722" y="0"/>
                      <a:pt x="14305" y="0"/>
                    </a:cubicBezTo>
                    <a:cubicBezTo>
                      <a:pt x="22888" y="0"/>
                      <a:pt x="28928" y="5722"/>
                      <a:pt x="28928" y="14305"/>
                    </a:cubicBezTo>
                    <a:cubicBezTo>
                      <a:pt x="28928" y="22888"/>
                      <a:pt x="22888" y="28610"/>
                      <a:pt x="14305" y="28610"/>
                    </a:cubicBezTo>
                    <a:cubicBezTo>
                      <a:pt x="5722" y="28610"/>
                      <a:pt x="0" y="22888"/>
                      <a:pt x="0" y="14305"/>
                    </a:cubicBezTo>
                    <a:close/>
                    <a:moveTo>
                      <a:pt x="27338" y="118890"/>
                    </a:moveTo>
                    <a:lnTo>
                      <a:pt x="1272" y="118890"/>
                    </a:lnTo>
                    <a:lnTo>
                      <a:pt x="1272" y="39100"/>
                    </a:lnTo>
                    <a:lnTo>
                      <a:pt x="27338" y="39100"/>
                    </a:lnTo>
                    <a:lnTo>
                      <a:pt x="27338" y="118890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B28C2AE-3CD8-4A5F-9BC8-B3B8749014EE}"/>
                  </a:ext>
                </a:extLst>
              </p:cNvPr>
              <p:cNvSpPr/>
              <p:nvPr/>
            </p:nvSpPr>
            <p:spPr>
              <a:xfrm>
                <a:off x="4086564" y="4198003"/>
                <a:ext cx="71528" cy="83286"/>
              </a:xfrm>
              <a:custGeom>
                <a:avLst/>
                <a:gdLst>
                  <a:gd name="connsiteX0" fmla="*/ 43872 w 71528"/>
                  <a:gd name="connsiteY0" fmla="*/ 0 h 83286"/>
                  <a:gd name="connsiteX1" fmla="*/ 70257 w 71528"/>
                  <a:gd name="connsiteY1" fmla="*/ 5404 h 83286"/>
                  <a:gd name="connsiteX2" fmla="*/ 68349 w 71528"/>
                  <a:gd name="connsiteY2" fmla="*/ 27656 h 83286"/>
                  <a:gd name="connsiteX3" fmla="*/ 48640 w 71528"/>
                  <a:gd name="connsiteY3" fmla="*/ 23842 h 83286"/>
                  <a:gd name="connsiteX4" fmla="*/ 26071 w 71528"/>
                  <a:gd name="connsiteY4" fmla="*/ 41643 h 83286"/>
                  <a:gd name="connsiteX5" fmla="*/ 47369 w 71528"/>
                  <a:gd name="connsiteY5" fmla="*/ 59127 h 83286"/>
                  <a:gd name="connsiteX6" fmla="*/ 68985 w 71528"/>
                  <a:gd name="connsiteY6" fmla="*/ 53723 h 83286"/>
                  <a:gd name="connsiteX7" fmla="*/ 71528 w 71528"/>
                  <a:gd name="connsiteY7" fmla="*/ 76611 h 83286"/>
                  <a:gd name="connsiteX8" fmla="*/ 44508 w 71528"/>
                  <a:gd name="connsiteY8" fmla="*/ 83286 h 83286"/>
                  <a:gd name="connsiteX9" fmla="*/ 4 w 71528"/>
                  <a:gd name="connsiteY9" fmla="*/ 41961 h 83286"/>
                  <a:gd name="connsiteX10" fmla="*/ 43872 w 71528"/>
                  <a:gd name="connsiteY10" fmla="*/ 0 h 8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528" h="83286">
                    <a:moveTo>
                      <a:pt x="43872" y="0"/>
                    </a:moveTo>
                    <a:cubicBezTo>
                      <a:pt x="53091" y="0"/>
                      <a:pt x="60402" y="1272"/>
                      <a:pt x="70257" y="5404"/>
                    </a:cubicBezTo>
                    <a:lnTo>
                      <a:pt x="68349" y="27656"/>
                    </a:lnTo>
                    <a:cubicBezTo>
                      <a:pt x="62628" y="25113"/>
                      <a:pt x="55316" y="23842"/>
                      <a:pt x="48640" y="23842"/>
                    </a:cubicBezTo>
                    <a:cubicBezTo>
                      <a:pt x="36561" y="23842"/>
                      <a:pt x="26071" y="28292"/>
                      <a:pt x="26071" y="41643"/>
                    </a:cubicBezTo>
                    <a:cubicBezTo>
                      <a:pt x="26071" y="53087"/>
                      <a:pt x="35607" y="59127"/>
                      <a:pt x="47369" y="59127"/>
                    </a:cubicBezTo>
                    <a:cubicBezTo>
                      <a:pt x="55952" y="59127"/>
                      <a:pt x="61356" y="57220"/>
                      <a:pt x="68985" y="53723"/>
                    </a:cubicBezTo>
                    <a:lnTo>
                      <a:pt x="71528" y="76611"/>
                    </a:lnTo>
                    <a:cubicBezTo>
                      <a:pt x="62310" y="81061"/>
                      <a:pt x="54998" y="83286"/>
                      <a:pt x="44508" y="83286"/>
                    </a:cubicBezTo>
                    <a:cubicBezTo>
                      <a:pt x="19077" y="83286"/>
                      <a:pt x="4" y="66438"/>
                      <a:pt x="4" y="41961"/>
                    </a:cubicBezTo>
                    <a:cubicBezTo>
                      <a:pt x="-314" y="14305"/>
                      <a:pt x="19395" y="0"/>
                      <a:pt x="4387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FB079F-2DB6-4AB4-9419-C78AD5A6DB2C}"/>
                  </a:ext>
                </a:extLst>
              </p:cNvPr>
              <p:cNvSpPr/>
              <p:nvPr/>
            </p:nvSpPr>
            <p:spPr>
              <a:xfrm>
                <a:off x="4163814" y="4198003"/>
                <a:ext cx="79811" cy="83286"/>
              </a:xfrm>
              <a:custGeom>
                <a:avLst/>
                <a:gdLst>
                  <a:gd name="connsiteX0" fmla="*/ 77246 w 79811"/>
                  <a:gd name="connsiteY0" fmla="*/ 75975 h 83286"/>
                  <a:gd name="connsiteX1" fmla="*/ 47365 w 79811"/>
                  <a:gd name="connsiteY1" fmla="*/ 83286 h 83286"/>
                  <a:gd name="connsiteX2" fmla="*/ 0 w 79811"/>
                  <a:gd name="connsiteY2" fmla="*/ 41643 h 83286"/>
                  <a:gd name="connsiteX3" fmla="*/ 41007 w 79811"/>
                  <a:gd name="connsiteY3" fmla="*/ 0 h 83286"/>
                  <a:gd name="connsiteX4" fmla="*/ 78836 w 79811"/>
                  <a:gd name="connsiteY4" fmla="*/ 48319 h 83286"/>
                  <a:gd name="connsiteX5" fmla="*/ 25431 w 79811"/>
                  <a:gd name="connsiteY5" fmla="*/ 48319 h 83286"/>
                  <a:gd name="connsiteX6" fmla="*/ 47365 w 79811"/>
                  <a:gd name="connsiteY6" fmla="*/ 61034 h 83286"/>
                  <a:gd name="connsiteX7" fmla="*/ 73432 w 79811"/>
                  <a:gd name="connsiteY7" fmla="*/ 56266 h 83286"/>
                  <a:gd name="connsiteX8" fmla="*/ 77246 w 79811"/>
                  <a:gd name="connsiteY8" fmla="*/ 75975 h 83286"/>
                  <a:gd name="connsiteX9" fmla="*/ 55312 w 79811"/>
                  <a:gd name="connsiteY9" fmla="*/ 33060 h 83286"/>
                  <a:gd name="connsiteX10" fmla="*/ 41325 w 79811"/>
                  <a:gd name="connsiteY10" fmla="*/ 20981 h 83286"/>
                  <a:gd name="connsiteX11" fmla="*/ 25749 w 79811"/>
                  <a:gd name="connsiteY11" fmla="*/ 33060 h 83286"/>
                  <a:gd name="connsiteX12" fmla="*/ 55312 w 79811"/>
                  <a:gd name="connsiteY12" fmla="*/ 33060 h 8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9811" h="83286">
                    <a:moveTo>
                      <a:pt x="77246" y="75975"/>
                    </a:moveTo>
                    <a:cubicBezTo>
                      <a:pt x="70889" y="79472"/>
                      <a:pt x="59763" y="83286"/>
                      <a:pt x="47365" y="83286"/>
                    </a:cubicBezTo>
                    <a:cubicBezTo>
                      <a:pt x="17802" y="83286"/>
                      <a:pt x="0" y="66756"/>
                      <a:pt x="0" y="41643"/>
                    </a:cubicBezTo>
                    <a:cubicBezTo>
                      <a:pt x="0" y="16530"/>
                      <a:pt x="17484" y="0"/>
                      <a:pt x="41007" y="0"/>
                    </a:cubicBezTo>
                    <a:cubicBezTo>
                      <a:pt x="64213" y="0"/>
                      <a:pt x="84558" y="15259"/>
                      <a:pt x="78836" y="48319"/>
                    </a:cubicBezTo>
                    <a:lnTo>
                      <a:pt x="25431" y="48319"/>
                    </a:lnTo>
                    <a:cubicBezTo>
                      <a:pt x="26703" y="57537"/>
                      <a:pt x="36557" y="61034"/>
                      <a:pt x="47365" y="61034"/>
                    </a:cubicBezTo>
                    <a:cubicBezTo>
                      <a:pt x="57855" y="61034"/>
                      <a:pt x="68346" y="58809"/>
                      <a:pt x="73432" y="56266"/>
                    </a:cubicBezTo>
                    <a:lnTo>
                      <a:pt x="77246" y="75975"/>
                    </a:lnTo>
                    <a:close/>
                    <a:moveTo>
                      <a:pt x="55312" y="33060"/>
                    </a:moveTo>
                    <a:cubicBezTo>
                      <a:pt x="55312" y="26702"/>
                      <a:pt x="50226" y="20981"/>
                      <a:pt x="41325" y="20981"/>
                    </a:cubicBezTo>
                    <a:cubicBezTo>
                      <a:pt x="31789" y="20981"/>
                      <a:pt x="26385" y="26702"/>
                      <a:pt x="25749" y="33060"/>
                    </a:cubicBezTo>
                    <a:lnTo>
                      <a:pt x="55312" y="33060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C653FF9-F017-453E-8989-4839245787E3}"/>
                  </a:ext>
                </a:extLst>
              </p:cNvPr>
              <p:cNvSpPr/>
              <p:nvPr/>
            </p:nvSpPr>
            <p:spPr>
              <a:xfrm>
                <a:off x="4251551" y="4198003"/>
                <a:ext cx="67709" cy="83286"/>
              </a:xfrm>
              <a:custGeom>
                <a:avLst/>
                <a:gdLst>
                  <a:gd name="connsiteX0" fmla="*/ 32424 w 67709"/>
                  <a:gd name="connsiteY0" fmla="*/ 83286 h 83286"/>
                  <a:gd name="connsiteX1" fmla="*/ 1271 w 67709"/>
                  <a:gd name="connsiteY1" fmla="*/ 77882 h 83286"/>
                  <a:gd name="connsiteX2" fmla="*/ 3814 w 67709"/>
                  <a:gd name="connsiteY2" fmla="*/ 57220 h 83286"/>
                  <a:gd name="connsiteX3" fmla="*/ 30199 w 67709"/>
                  <a:gd name="connsiteY3" fmla="*/ 62624 h 83286"/>
                  <a:gd name="connsiteX4" fmla="*/ 42279 w 67709"/>
                  <a:gd name="connsiteY4" fmla="*/ 57855 h 83286"/>
                  <a:gd name="connsiteX5" fmla="*/ 31471 w 67709"/>
                  <a:gd name="connsiteY5" fmla="*/ 52133 h 83286"/>
                  <a:gd name="connsiteX6" fmla="*/ 24159 w 67709"/>
                  <a:gd name="connsiteY6" fmla="*/ 50862 h 83286"/>
                  <a:gd name="connsiteX7" fmla="*/ 0 w 67709"/>
                  <a:gd name="connsiteY7" fmla="*/ 26702 h 83286"/>
                  <a:gd name="connsiteX8" fmla="*/ 36557 w 67709"/>
                  <a:gd name="connsiteY8" fmla="*/ 0 h 83286"/>
                  <a:gd name="connsiteX9" fmla="*/ 63895 w 67709"/>
                  <a:gd name="connsiteY9" fmla="*/ 5086 h 83286"/>
                  <a:gd name="connsiteX10" fmla="*/ 61988 w 67709"/>
                  <a:gd name="connsiteY10" fmla="*/ 25431 h 83286"/>
                  <a:gd name="connsiteX11" fmla="*/ 38146 w 67709"/>
                  <a:gd name="connsiteY11" fmla="*/ 21298 h 83286"/>
                  <a:gd name="connsiteX12" fmla="*/ 25113 w 67709"/>
                  <a:gd name="connsiteY12" fmla="*/ 26385 h 83286"/>
                  <a:gd name="connsiteX13" fmla="*/ 37511 w 67709"/>
                  <a:gd name="connsiteY13" fmla="*/ 32107 h 83286"/>
                  <a:gd name="connsiteX14" fmla="*/ 45140 w 67709"/>
                  <a:gd name="connsiteY14" fmla="*/ 33378 h 83286"/>
                  <a:gd name="connsiteX15" fmla="*/ 67710 w 67709"/>
                  <a:gd name="connsiteY15" fmla="*/ 56902 h 83286"/>
                  <a:gd name="connsiteX16" fmla="*/ 32424 w 67709"/>
                  <a:gd name="connsiteY16" fmla="*/ 83286 h 8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709" h="83286">
                    <a:moveTo>
                      <a:pt x="32424" y="83286"/>
                    </a:moveTo>
                    <a:cubicBezTo>
                      <a:pt x="20663" y="83286"/>
                      <a:pt x="8901" y="81061"/>
                      <a:pt x="1271" y="77882"/>
                    </a:cubicBezTo>
                    <a:lnTo>
                      <a:pt x="3814" y="57220"/>
                    </a:lnTo>
                    <a:cubicBezTo>
                      <a:pt x="11444" y="60081"/>
                      <a:pt x="22888" y="62624"/>
                      <a:pt x="30199" y="62624"/>
                    </a:cubicBezTo>
                    <a:cubicBezTo>
                      <a:pt x="38782" y="62624"/>
                      <a:pt x="42279" y="61352"/>
                      <a:pt x="42279" y="57855"/>
                    </a:cubicBezTo>
                    <a:cubicBezTo>
                      <a:pt x="42279" y="54994"/>
                      <a:pt x="39736" y="53723"/>
                      <a:pt x="31471" y="52133"/>
                    </a:cubicBezTo>
                    <a:lnTo>
                      <a:pt x="24159" y="50862"/>
                    </a:lnTo>
                    <a:cubicBezTo>
                      <a:pt x="7629" y="48319"/>
                      <a:pt x="0" y="40689"/>
                      <a:pt x="0" y="26702"/>
                    </a:cubicBezTo>
                    <a:cubicBezTo>
                      <a:pt x="0" y="10490"/>
                      <a:pt x="14305" y="0"/>
                      <a:pt x="36557" y="0"/>
                    </a:cubicBezTo>
                    <a:cubicBezTo>
                      <a:pt x="46729" y="0"/>
                      <a:pt x="56266" y="1589"/>
                      <a:pt x="63895" y="5086"/>
                    </a:cubicBezTo>
                    <a:lnTo>
                      <a:pt x="61988" y="25431"/>
                    </a:lnTo>
                    <a:cubicBezTo>
                      <a:pt x="56902" y="23206"/>
                      <a:pt x="45140" y="21298"/>
                      <a:pt x="38146" y="21298"/>
                    </a:cubicBezTo>
                    <a:cubicBezTo>
                      <a:pt x="29245" y="21298"/>
                      <a:pt x="25113" y="22888"/>
                      <a:pt x="25113" y="26385"/>
                    </a:cubicBezTo>
                    <a:cubicBezTo>
                      <a:pt x="25113" y="29246"/>
                      <a:pt x="28292" y="30835"/>
                      <a:pt x="37511" y="32107"/>
                    </a:cubicBezTo>
                    <a:lnTo>
                      <a:pt x="45140" y="33378"/>
                    </a:lnTo>
                    <a:cubicBezTo>
                      <a:pt x="60399" y="35921"/>
                      <a:pt x="67710" y="43233"/>
                      <a:pt x="67710" y="56902"/>
                    </a:cubicBezTo>
                    <a:cubicBezTo>
                      <a:pt x="67392" y="73114"/>
                      <a:pt x="54041" y="83286"/>
                      <a:pt x="32424" y="83286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2BA96BD-FC1F-4B93-9177-BDDCD24282CA}"/>
                  </a:ext>
                </a:extLst>
              </p:cNvPr>
              <p:cNvSpPr/>
              <p:nvPr/>
            </p:nvSpPr>
            <p:spPr>
              <a:xfrm>
                <a:off x="4330387" y="4162082"/>
                <a:ext cx="79153" cy="117300"/>
              </a:xfrm>
              <a:custGeom>
                <a:avLst/>
                <a:gdLst>
                  <a:gd name="connsiteX0" fmla="*/ 26067 w 79153"/>
                  <a:gd name="connsiteY0" fmla="*/ 44504 h 117300"/>
                  <a:gd name="connsiteX1" fmla="*/ 49590 w 79153"/>
                  <a:gd name="connsiteY1" fmla="*/ 35921 h 117300"/>
                  <a:gd name="connsiteX2" fmla="*/ 79154 w 79153"/>
                  <a:gd name="connsiteY2" fmla="*/ 65485 h 117300"/>
                  <a:gd name="connsiteX3" fmla="*/ 79154 w 79153"/>
                  <a:gd name="connsiteY3" fmla="*/ 117300 h 117300"/>
                  <a:gd name="connsiteX4" fmla="*/ 53087 w 79153"/>
                  <a:gd name="connsiteY4" fmla="*/ 117300 h 117300"/>
                  <a:gd name="connsiteX5" fmla="*/ 53087 w 79153"/>
                  <a:gd name="connsiteY5" fmla="*/ 72796 h 117300"/>
                  <a:gd name="connsiteX6" fmla="*/ 39736 w 79153"/>
                  <a:gd name="connsiteY6" fmla="*/ 59763 h 117300"/>
                  <a:gd name="connsiteX7" fmla="*/ 26385 w 79153"/>
                  <a:gd name="connsiteY7" fmla="*/ 72796 h 117300"/>
                  <a:gd name="connsiteX8" fmla="*/ 26385 w 79153"/>
                  <a:gd name="connsiteY8" fmla="*/ 117300 h 117300"/>
                  <a:gd name="connsiteX9" fmla="*/ 0 w 79153"/>
                  <a:gd name="connsiteY9" fmla="*/ 117300 h 117300"/>
                  <a:gd name="connsiteX10" fmla="*/ 0 w 79153"/>
                  <a:gd name="connsiteY10" fmla="*/ 0 h 117300"/>
                  <a:gd name="connsiteX11" fmla="*/ 26067 w 79153"/>
                  <a:gd name="connsiteY11" fmla="*/ 0 h 117300"/>
                  <a:gd name="connsiteX12" fmla="*/ 26067 w 79153"/>
                  <a:gd name="connsiteY12" fmla="*/ 44504 h 11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9153" h="117300">
                    <a:moveTo>
                      <a:pt x="26067" y="44504"/>
                    </a:moveTo>
                    <a:cubicBezTo>
                      <a:pt x="31789" y="38464"/>
                      <a:pt x="40689" y="35921"/>
                      <a:pt x="49590" y="35921"/>
                    </a:cubicBezTo>
                    <a:cubicBezTo>
                      <a:pt x="64531" y="35921"/>
                      <a:pt x="79154" y="46411"/>
                      <a:pt x="79154" y="65485"/>
                    </a:cubicBezTo>
                    <a:lnTo>
                      <a:pt x="79154" y="117300"/>
                    </a:lnTo>
                    <a:lnTo>
                      <a:pt x="53087" y="117300"/>
                    </a:lnTo>
                    <a:lnTo>
                      <a:pt x="53087" y="72796"/>
                    </a:lnTo>
                    <a:cubicBezTo>
                      <a:pt x="53087" y="63895"/>
                      <a:pt x="46094" y="59763"/>
                      <a:pt x="39736" y="59763"/>
                    </a:cubicBezTo>
                    <a:cubicBezTo>
                      <a:pt x="33060" y="59763"/>
                      <a:pt x="26385" y="63895"/>
                      <a:pt x="26385" y="72796"/>
                    </a:cubicBezTo>
                    <a:lnTo>
                      <a:pt x="26385" y="117300"/>
                    </a:lnTo>
                    <a:lnTo>
                      <a:pt x="0" y="117300"/>
                    </a:lnTo>
                    <a:lnTo>
                      <a:pt x="0" y="0"/>
                    </a:lnTo>
                    <a:lnTo>
                      <a:pt x="26067" y="0"/>
                    </a:lnTo>
                    <a:lnTo>
                      <a:pt x="26067" y="44504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028A84B-BB13-4CCD-972B-957A5798BE27}"/>
                  </a:ext>
                </a:extLst>
              </p:cNvPr>
              <p:cNvSpPr/>
              <p:nvPr/>
            </p:nvSpPr>
            <p:spPr>
              <a:xfrm>
                <a:off x="4422256" y="4160811"/>
                <a:ext cx="28927" cy="118889"/>
              </a:xfrm>
              <a:custGeom>
                <a:avLst/>
                <a:gdLst>
                  <a:gd name="connsiteX0" fmla="*/ 0 w 28927"/>
                  <a:gd name="connsiteY0" fmla="*/ 14305 h 118889"/>
                  <a:gd name="connsiteX1" fmla="*/ 14305 w 28927"/>
                  <a:gd name="connsiteY1" fmla="*/ 0 h 118889"/>
                  <a:gd name="connsiteX2" fmla="*/ 28928 w 28927"/>
                  <a:gd name="connsiteY2" fmla="*/ 14305 h 118889"/>
                  <a:gd name="connsiteX3" fmla="*/ 14305 w 28927"/>
                  <a:gd name="connsiteY3" fmla="*/ 28610 h 118889"/>
                  <a:gd name="connsiteX4" fmla="*/ 0 w 28927"/>
                  <a:gd name="connsiteY4" fmla="*/ 14305 h 118889"/>
                  <a:gd name="connsiteX5" fmla="*/ 27656 w 28927"/>
                  <a:gd name="connsiteY5" fmla="*/ 118890 h 118889"/>
                  <a:gd name="connsiteX6" fmla="*/ 1272 w 28927"/>
                  <a:gd name="connsiteY6" fmla="*/ 118890 h 118889"/>
                  <a:gd name="connsiteX7" fmla="*/ 1272 w 28927"/>
                  <a:gd name="connsiteY7" fmla="*/ 39100 h 118889"/>
                  <a:gd name="connsiteX8" fmla="*/ 27338 w 28927"/>
                  <a:gd name="connsiteY8" fmla="*/ 39100 h 118889"/>
                  <a:gd name="connsiteX9" fmla="*/ 27338 w 28927"/>
                  <a:gd name="connsiteY9" fmla="*/ 118890 h 118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27" h="118889">
                    <a:moveTo>
                      <a:pt x="0" y="14305"/>
                    </a:moveTo>
                    <a:cubicBezTo>
                      <a:pt x="0" y="5722"/>
                      <a:pt x="5722" y="0"/>
                      <a:pt x="14305" y="0"/>
                    </a:cubicBezTo>
                    <a:cubicBezTo>
                      <a:pt x="22888" y="0"/>
                      <a:pt x="28928" y="5722"/>
                      <a:pt x="28928" y="14305"/>
                    </a:cubicBezTo>
                    <a:cubicBezTo>
                      <a:pt x="28928" y="22888"/>
                      <a:pt x="22888" y="28610"/>
                      <a:pt x="14305" y="28610"/>
                    </a:cubicBezTo>
                    <a:cubicBezTo>
                      <a:pt x="6040" y="28610"/>
                      <a:pt x="0" y="22888"/>
                      <a:pt x="0" y="14305"/>
                    </a:cubicBezTo>
                    <a:close/>
                    <a:moveTo>
                      <a:pt x="27656" y="118890"/>
                    </a:moveTo>
                    <a:lnTo>
                      <a:pt x="1272" y="118890"/>
                    </a:lnTo>
                    <a:lnTo>
                      <a:pt x="1272" y="39100"/>
                    </a:lnTo>
                    <a:lnTo>
                      <a:pt x="27338" y="39100"/>
                    </a:lnTo>
                    <a:lnTo>
                      <a:pt x="27338" y="118890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78E9110-DEEE-4C19-83E7-33B1E90CBAD6}"/>
                  </a:ext>
                </a:extLst>
              </p:cNvPr>
              <p:cNvSpPr/>
              <p:nvPr/>
            </p:nvSpPr>
            <p:spPr>
              <a:xfrm>
                <a:off x="4464535" y="4197686"/>
                <a:ext cx="86783" cy="115075"/>
              </a:xfrm>
              <a:custGeom>
                <a:avLst/>
                <a:gdLst>
                  <a:gd name="connsiteX0" fmla="*/ 0 w 86783"/>
                  <a:gd name="connsiteY0" fmla="*/ 115075 h 115075"/>
                  <a:gd name="connsiteX1" fmla="*/ 0 w 86783"/>
                  <a:gd name="connsiteY1" fmla="*/ 1907 h 115075"/>
                  <a:gd name="connsiteX2" fmla="*/ 24477 w 86783"/>
                  <a:gd name="connsiteY2" fmla="*/ 1907 h 115075"/>
                  <a:gd name="connsiteX3" fmla="*/ 25431 w 86783"/>
                  <a:gd name="connsiteY3" fmla="*/ 10172 h 115075"/>
                  <a:gd name="connsiteX4" fmla="*/ 49590 w 86783"/>
                  <a:gd name="connsiteY4" fmla="*/ 0 h 115075"/>
                  <a:gd name="connsiteX5" fmla="*/ 86783 w 86783"/>
                  <a:gd name="connsiteY5" fmla="*/ 41643 h 115075"/>
                  <a:gd name="connsiteX6" fmla="*/ 49590 w 86783"/>
                  <a:gd name="connsiteY6" fmla="*/ 82968 h 115075"/>
                  <a:gd name="connsiteX7" fmla="*/ 26067 w 86783"/>
                  <a:gd name="connsiteY7" fmla="*/ 75339 h 115075"/>
                  <a:gd name="connsiteX8" fmla="*/ 26067 w 86783"/>
                  <a:gd name="connsiteY8" fmla="*/ 114439 h 115075"/>
                  <a:gd name="connsiteX9" fmla="*/ 0 w 86783"/>
                  <a:gd name="connsiteY9" fmla="*/ 114439 h 115075"/>
                  <a:gd name="connsiteX10" fmla="*/ 26067 w 86783"/>
                  <a:gd name="connsiteY10" fmla="*/ 41961 h 115075"/>
                  <a:gd name="connsiteX11" fmla="*/ 43233 w 86783"/>
                  <a:gd name="connsiteY11" fmla="*/ 60081 h 115075"/>
                  <a:gd name="connsiteX12" fmla="*/ 60716 w 86783"/>
                  <a:gd name="connsiteY12" fmla="*/ 41961 h 115075"/>
                  <a:gd name="connsiteX13" fmla="*/ 43233 w 86783"/>
                  <a:gd name="connsiteY13" fmla="*/ 23842 h 115075"/>
                  <a:gd name="connsiteX14" fmla="*/ 26067 w 86783"/>
                  <a:gd name="connsiteY14" fmla="*/ 41961 h 11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783" h="115075">
                    <a:moveTo>
                      <a:pt x="0" y="115075"/>
                    </a:moveTo>
                    <a:lnTo>
                      <a:pt x="0" y="1907"/>
                    </a:lnTo>
                    <a:lnTo>
                      <a:pt x="24477" y="1907"/>
                    </a:lnTo>
                    <a:lnTo>
                      <a:pt x="25431" y="10172"/>
                    </a:lnTo>
                    <a:cubicBezTo>
                      <a:pt x="30199" y="4450"/>
                      <a:pt x="37511" y="0"/>
                      <a:pt x="49590" y="0"/>
                    </a:cubicBezTo>
                    <a:cubicBezTo>
                      <a:pt x="72160" y="0"/>
                      <a:pt x="86783" y="17802"/>
                      <a:pt x="86783" y="41643"/>
                    </a:cubicBezTo>
                    <a:cubicBezTo>
                      <a:pt x="86783" y="65485"/>
                      <a:pt x="72160" y="82968"/>
                      <a:pt x="49590" y="82968"/>
                    </a:cubicBezTo>
                    <a:cubicBezTo>
                      <a:pt x="39736" y="82968"/>
                      <a:pt x="30835" y="80107"/>
                      <a:pt x="26067" y="75339"/>
                    </a:cubicBezTo>
                    <a:lnTo>
                      <a:pt x="26067" y="114439"/>
                    </a:lnTo>
                    <a:lnTo>
                      <a:pt x="0" y="114439"/>
                    </a:lnTo>
                    <a:close/>
                    <a:moveTo>
                      <a:pt x="26067" y="41961"/>
                    </a:moveTo>
                    <a:cubicBezTo>
                      <a:pt x="26067" y="52769"/>
                      <a:pt x="33378" y="60081"/>
                      <a:pt x="43233" y="60081"/>
                    </a:cubicBezTo>
                    <a:cubicBezTo>
                      <a:pt x="53087" y="60081"/>
                      <a:pt x="60716" y="52451"/>
                      <a:pt x="60716" y="41961"/>
                    </a:cubicBezTo>
                    <a:cubicBezTo>
                      <a:pt x="60716" y="30835"/>
                      <a:pt x="53087" y="23842"/>
                      <a:pt x="43233" y="23842"/>
                    </a:cubicBezTo>
                    <a:cubicBezTo>
                      <a:pt x="33378" y="23842"/>
                      <a:pt x="26067" y="31153"/>
                      <a:pt x="26067" y="41961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12BF6D7-BAAB-4B17-BAEC-E7D901E7C879}"/>
                  </a:ext>
                </a:extLst>
              </p:cNvPr>
              <p:cNvSpPr/>
              <p:nvPr/>
            </p:nvSpPr>
            <p:spPr>
              <a:xfrm>
                <a:off x="4559266" y="4198003"/>
                <a:ext cx="67709" cy="83286"/>
              </a:xfrm>
              <a:custGeom>
                <a:avLst/>
                <a:gdLst>
                  <a:gd name="connsiteX0" fmla="*/ 32424 w 67709"/>
                  <a:gd name="connsiteY0" fmla="*/ 83286 h 83286"/>
                  <a:gd name="connsiteX1" fmla="*/ 1271 w 67709"/>
                  <a:gd name="connsiteY1" fmla="*/ 77882 h 83286"/>
                  <a:gd name="connsiteX2" fmla="*/ 3815 w 67709"/>
                  <a:gd name="connsiteY2" fmla="*/ 57220 h 83286"/>
                  <a:gd name="connsiteX3" fmla="*/ 30199 w 67709"/>
                  <a:gd name="connsiteY3" fmla="*/ 62624 h 83286"/>
                  <a:gd name="connsiteX4" fmla="*/ 42279 w 67709"/>
                  <a:gd name="connsiteY4" fmla="*/ 57855 h 83286"/>
                  <a:gd name="connsiteX5" fmla="*/ 31471 w 67709"/>
                  <a:gd name="connsiteY5" fmla="*/ 52133 h 83286"/>
                  <a:gd name="connsiteX6" fmla="*/ 24159 w 67709"/>
                  <a:gd name="connsiteY6" fmla="*/ 50862 h 83286"/>
                  <a:gd name="connsiteX7" fmla="*/ 0 w 67709"/>
                  <a:gd name="connsiteY7" fmla="*/ 26702 h 83286"/>
                  <a:gd name="connsiteX8" fmla="*/ 36557 w 67709"/>
                  <a:gd name="connsiteY8" fmla="*/ 0 h 83286"/>
                  <a:gd name="connsiteX9" fmla="*/ 63895 w 67709"/>
                  <a:gd name="connsiteY9" fmla="*/ 5086 h 83286"/>
                  <a:gd name="connsiteX10" fmla="*/ 61988 w 67709"/>
                  <a:gd name="connsiteY10" fmla="*/ 25431 h 83286"/>
                  <a:gd name="connsiteX11" fmla="*/ 38146 w 67709"/>
                  <a:gd name="connsiteY11" fmla="*/ 21298 h 83286"/>
                  <a:gd name="connsiteX12" fmla="*/ 25113 w 67709"/>
                  <a:gd name="connsiteY12" fmla="*/ 26385 h 83286"/>
                  <a:gd name="connsiteX13" fmla="*/ 37511 w 67709"/>
                  <a:gd name="connsiteY13" fmla="*/ 32107 h 83286"/>
                  <a:gd name="connsiteX14" fmla="*/ 45140 w 67709"/>
                  <a:gd name="connsiteY14" fmla="*/ 33378 h 83286"/>
                  <a:gd name="connsiteX15" fmla="*/ 67710 w 67709"/>
                  <a:gd name="connsiteY15" fmla="*/ 56902 h 83286"/>
                  <a:gd name="connsiteX16" fmla="*/ 32424 w 67709"/>
                  <a:gd name="connsiteY16" fmla="*/ 83286 h 8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709" h="83286">
                    <a:moveTo>
                      <a:pt x="32424" y="83286"/>
                    </a:moveTo>
                    <a:cubicBezTo>
                      <a:pt x="20663" y="83286"/>
                      <a:pt x="8901" y="81061"/>
                      <a:pt x="1271" y="77882"/>
                    </a:cubicBezTo>
                    <a:lnTo>
                      <a:pt x="3815" y="57220"/>
                    </a:lnTo>
                    <a:cubicBezTo>
                      <a:pt x="11444" y="60081"/>
                      <a:pt x="22888" y="62624"/>
                      <a:pt x="30199" y="62624"/>
                    </a:cubicBezTo>
                    <a:cubicBezTo>
                      <a:pt x="38782" y="62624"/>
                      <a:pt x="42279" y="61352"/>
                      <a:pt x="42279" y="57855"/>
                    </a:cubicBezTo>
                    <a:cubicBezTo>
                      <a:pt x="42279" y="54994"/>
                      <a:pt x="39736" y="53723"/>
                      <a:pt x="31471" y="52133"/>
                    </a:cubicBezTo>
                    <a:lnTo>
                      <a:pt x="24159" y="50862"/>
                    </a:lnTo>
                    <a:cubicBezTo>
                      <a:pt x="7629" y="48319"/>
                      <a:pt x="0" y="40689"/>
                      <a:pt x="0" y="26702"/>
                    </a:cubicBezTo>
                    <a:cubicBezTo>
                      <a:pt x="0" y="10490"/>
                      <a:pt x="14305" y="0"/>
                      <a:pt x="36557" y="0"/>
                    </a:cubicBezTo>
                    <a:cubicBezTo>
                      <a:pt x="46729" y="0"/>
                      <a:pt x="56266" y="1589"/>
                      <a:pt x="63895" y="5086"/>
                    </a:cubicBezTo>
                    <a:lnTo>
                      <a:pt x="61988" y="25431"/>
                    </a:lnTo>
                    <a:cubicBezTo>
                      <a:pt x="56902" y="23206"/>
                      <a:pt x="45140" y="21298"/>
                      <a:pt x="38146" y="21298"/>
                    </a:cubicBezTo>
                    <a:cubicBezTo>
                      <a:pt x="29246" y="21298"/>
                      <a:pt x="25113" y="22888"/>
                      <a:pt x="25113" y="26385"/>
                    </a:cubicBezTo>
                    <a:cubicBezTo>
                      <a:pt x="25113" y="29246"/>
                      <a:pt x="28292" y="30835"/>
                      <a:pt x="37511" y="32107"/>
                    </a:cubicBezTo>
                    <a:lnTo>
                      <a:pt x="45140" y="33378"/>
                    </a:lnTo>
                    <a:cubicBezTo>
                      <a:pt x="60399" y="35921"/>
                      <a:pt x="67710" y="43233"/>
                      <a:pt x="67710" y="56902"/>
                    </a:cubicBezTo>
                    <a:cubicBezTo>
                      <a:pt x="67392" y="73114"/>
                      <a:pt x="54041" y="83286"/>
                      <a:pt x="32424" y="83286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23" name="Graphic 20">
              <a:extLst>
                <a:ext uri="{FF2B5EF4-FFF2-40B4-BE49-F238E27FC236}">
                  <a16:creationId xmlns:a16="http://schemas.microsoft.com/office/drawing/2014/main" id="{E3E1B8F4-32A7-42ED-8DCB-F4615681DEA3}"/>
                </a:ext>
              </a:extLst>
            </p:cNvPr>
            <p:cNvGrpSpPr/>
            <p:nvPr/>
          </p:nvGrpSpPr>
          <p:grpSpPr>
            <a:xfrm>
              <a:off x="3413019" y="3680802"/>
              <a:ext cx="1209190" cy="420246"/>
              <a:chOff x="3413019" y="3680802"/>
              <a:chExt cx="1209190" cy="420246"/>
            </a:xfrm>
            <a:solidFill>
              <a:srgbClr val="463977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413B895-6409-49CD-B380-6FEA434E4F7F}"/>
                  </a:ext>
                </a:extLst>
              </p:cNvPr>
              <p:cNvSpPr/>
              <p:nvPr/>
            </p:nvSpPr>
            <p:spPr>
              <a:xfrm>
                <a:off x="3413019" y="3698921"/>
                <a:ext cx="361553" cy="393543"/>
              </a:xfrm>
              <a:custGeom>
                <a:avLst/>
                <a:gdLst>
                  <a:gd name="connsiteX0" fmla="*/ 278097 w 361553"/>
                  <a:gd name="connsiteY0" fmla="*/ 393544 h 393543"/>
                  <a:gd name="connsiteX1" fmla="*/ 354708 w 361553"/>
                  <a:gd name="connsiteY1" fmla="*/ 393544 h 393543"/>
                  <a:gd name="connsiteX2" fmla="*/ 361384 w 361553"/>
                  <a:gd name="connsiteY2" fmla="*/ 384961 h 393543"/>
                  <a:gd name="connsiteX3" fmla="*/ 226600 w 361553"/>
                  <a:gd name="connsiteY3" fmla="*/ 5404 h 393543"/>
                  <a:gd name="connsiteX4" fmla="*/ 218334 w 361553"/>
                  <a:gd name="connsiteY4" fmla="*/ 0 h 393543"/>
                  <a:gd name="connsiteX5" fmla="*/ 143313 w 361553"/>
                  <a:gd name="connsiteY5" fmla="*/ 0 h 393543"/>
                  <a:gd name="connsiteX6" fmla="*/ 135048 w 361553"/>
                  <a:gd name="connsiteY6" fmla="*/ 5404 h 393543"/>
                  <a:gd name="connsiteX7" fmla="*/ 264 w 361553"/>
                  <a:gd name="connsiteY7" fmla="*/ 384961 h 393543"/>
                  <a:gd name="connsiteX8" fmla="*/ 6940 w 361553"/>
                  <a:gd name="connsiteY8" fmla="*/ 393544 h 393543"/>
                  <a:gd name="connsiteX9" fmla="*/ 83550 w 361553"/>
                  <a:gd name="connsiteY9" fmla="*/ 393544 h 393543"/>
                  <a:gd name="connsiteX10" fmla="*/ 92133 w 361553"/>
                  <a:gd name="connsiteY10" fmla="*/ 386868 h 393543"/>
                  <a:gd name="connsiteX11" fmla="*/ 108346 w 361553"/>
                  <a:gd name="connsiteY11" fmla="*/ 326152 h 393543"/>
                  <a:gd name="connsiteX12" fmla="*/ 252984 w 361553"/>
                  <a:gd name="connsiteY12" fmla="*/ 326152 h 393543"/>
                  <a:gd name="connsiteX13" fmla="*/ 269196 w 361553"/>
                  <a:gd name="connsiteY13" fmla="*/ 386868 h 393543"/>
                  <a:gd name="connsiteX14" fmla="*/ 278097 w 361553"/>
                  <a:gd name="connsiteY14" fmla="*/ 393544 h 393543"/>
                  <a:gd name="connsiteX15" fmla="*/ 133777 w 361553"/>
                  <a:gd name="connsiteY15" fmla="*/ 242230 h 393543"/>
                  <a:gd name="connsiteX16" fmla="*/ 174784 w 361553"/>
                  <a:gd name="connsiteY16" fmla="*/ 119525 h 393543"/>
                  <a:gd name="connsiteX17" fmla="*/ 180824 w 361553"/>
                  <a:gd name="connsiteY17" fmla="*/ 115393 h 393543"/>
                  <a:gd name="connsiteX18" fmla="*/ 180824 w 361553"/>
                  <a:gd name="connsiteY18" fmla="*/ 115393 h 393543"/>
                  <a:gd name="connsiteX19" fmla="*/ 186864 w 361553"/>
                  <a:gd name="connsiteY19" fmla="*/ 119525 h 393543"/>
                  <a:gd name="connsiteX20" fmla="*/ 227871 w 361553"/>
                  <a:gd name="connsiteY20" fmla="*/ 242230 h 393543"/>
                  <a:gd name="connsiteX21" fmla="*/ 133777 w 361553"/>
                  <a:gd name="connsiteY21" fmla="*/ 242230 h 39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1553" h="393543">
                    <a:moveTo>
                      <a:pt x="278097" y="393544"/>
                    </a:moveTo>
                    <a:lnTo>
                      <a:pt x="354708" y="393544"/>
                    </a:lnTo>
                    <a:cubicBezTo>
                      <a:pt x="359158" y="393544"/>
                      <a:pt x="362337" y="389411"/>
                      <a:pt x="361384" y="384961"/>
                    </a:cubicBezTo>
                    <a:cubicBezTo>
                      <a:pt x="350575" y="345225"/>
                      <a:pt x="301621" y="172295"/>
                      <a:pt x="226600" y="5404"/>
                    </a:cubicBezTo>
                    <a:cubicBezTo>
                      <a:pt x="225010" y="2225"/>
                      <a:pt x="221831" y="0"/>
                      <a:pt x="218334" y="0"/>
                    </a:cubicBezTo>
                    <a:lnTo>
                      <a:pt x="143313" y="0"/>
                    </a:lnTo>
                    <a:cubicBezTo>
                      <a:pt x="139816" y="0"/>
                      <a:pt x="136638" y="2225"/>
                      <a:pt x="135048" y="5404"/>
                    </a:cubicBezTo>
                    <a:cubicBezTo>
                      <a:pt x="60345" y="172295"/>
                      <a:pt x="11390" y="345225"/>
                      <a:pt x="264" y="384961"/>
                    </a:cubicBezTo>
                    <a:cubicBezTo>
                      <a:pt x="-1007" y="389411"/>
                      <a:pt x="2489" y="393544"/>
                      <a:pt x="6940" y="393544"/>
                    </a:cubicBezTo>
                    <a:lnTo>
                      <a:pt x="83550" y="393544"/>
                    </a:lnTo>
                    <a:cubicBezTo>
                      <a:pt x="87683" y="393544"/>
                      <a:pt x="91180" y="390683"/>
                      <a:pt x="92133" y="386868"/>
                    </a:cubicBezTo>
                    <a:cubicBezTo>
                      <a:pt x="94677" y="376696"/>
                      <a:pt x="100081" y="355397"/>
                      <a:pt x="108346" y="326152"/>
                    </a:cubicBezTo>
                    <a:lnTo>
                      <a:pt x="252984" y="326152"/>
                    </a:lnTo>
                    <a:cubicBezTo>
                      <a:pt x="261249" y="355397"/>
                      <a:pt x="266653" y="376696"/>
                      <a:pt x="269196" y="386868"/>
                    </a:cubicBezTo>
                    <a:cubicBezTo>
                      <a:pt x="270468" y="390683"/>
                      <a:pt x="273965" y="393544"/>
                      <a:pt x="278097" y="393544"/>
                    </a:cubicBezTo>
                    <a:close/>
                    <a:moveTo>
                      <a:pt x="133777" y="242230"/>
                    </a:moveTo>
                    <a:cubicBezTo>
                      <a:pt x="145221" y="206309"/>
                      <a:pt x="158890" y="162758"/>
                      <a:pt x="174784" y="119525"/>
                    </a:cubicBezTo>
                    <a:cubicBezTo>
                      <a:pt x="175738" y="116982"/>
                      <a:pt x="178281" y="115393"/>
                      <a:pt x="180824" y="115393"/>
                    </a:cubicBezTo>
                    <a:lnTo>
                      <a:pt x="180824" y="115393"/>
                    </a:lnTo>
                    <a:cubicBezTo>
                      <a:pt x="183685" y="115393"/>
                      <a:pt x="185910" y="116982"/>
                      <a:pt x="186864" y="119525"/>
                    </a:cubicBezTo>
                    <a:cubicBezTo>
                      <a:pt x="202758" y="162758"/>
                      <a:pt x="216427" y="206309"/>
                      <a:pt x="227871" y="242230"/>
                    </a:cubicBezTo>
                    <a:lnTo>
                      <a:pt x="133777" y="242230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7F15060-E359-4389-B036-C30F49264478}"/>
                  </a:ext>
                </a:extLst>
              </p:cNvPr>
              <p:cNvSpPr/>
              <p:nvPr/>
            </p:nvSpPr>
            <p:spPr>
              <a:xfrm>
                <a:off x="4345622" y="3680802"/>
                <a:ext cx="276587" cy="411345"/>
              </a:xfrm>
              <a:custGeom>
                <a:avLst/>
                <a:gdLst>
                  <a:gd name="connsiteX0" fmla="*/ 170094 w 276587"/>
                  <a:gd name="connsiteY0" fmla="*/ 108082 h 411345"/>
                  <a:gd name="connsiteX1" fmla="*/ 130040 w 276587"/>
                  <a:gd name="connsiteY1" fmla="*/ 114121 h 411345"/>
                  <a:gd name="connsiteX2" fmla="*/ 97615 w 276587"/>
                  <a:gd name="connsiteY2" fmla="*/ 132559 h 411345"/>
                  <a:gd name="connsiteX3" fmla="*/ 96662 w 276587"/>
                  <a:gd name="connsiteY3" fmla="*/ 133512 h 411345"/>
                  <a:gd name="connsiteX4" fmla="*/ 96026 w 276587"/>
                  <a:gd name="connsiteY4" fmla="*/ 133830 h 411345"/>
                  <a:gd name="connsiteX5" fmla="*/ 95708 w 276587"/>
                  <a:gd name="connsiteY5" fmla="*/ 133830 h 411345"/>
                  <a:gd name="connsiteX6" fmla="*/ 87125 w 276587"/>
                  <a:gd name="connsiteY6" fmla="*/ 132877 h 411345"/>
                  <a:gd name="connsiteX7" fmla="*/ 87443 w 276587"/>
                  <a:gd name="connsiteY7" fmla="*/ 125565 h 411345"/>
                  <a:gd name="connsiteX8" fmla="*/ 88079 w 276587"/>
                  <a:gd name="connsiteY8" fmla="*/ 124612 h 411345"/>
                  <a:gd name="connsiteX9" fmla="*/ 94437 w 276587"/>
                  <a:gd name="connsiteY9" fmla="*/ 104585 h 411345"/>
                  <a:gd name="connsiteX10" fmla="*/ 94437 w 276587"/>
                  <a:gd name="connsiteY10" fmla="*/ 104585 h 411345"/>
                  <a:gd name="connsiteX11" fmla="*/ 86489 w 276587"/>
                  <a:gd name="connsiteY11" fmla="*/ 6040 h 411345"/>
                  <a:gd name="connsiteX12" fmla="*/ 79814 w 276587"/>
                  <a:gd name="connsiteY12" fmla="*/ 0 h 411345"/>
                  <a:gd name="connsiteX13" fmla="*/ 6700 w 276587"/>
                  <a:gd name="connsiteY13" fmla="*/ 0 h 411345"/>
                  <a:gd name="connsiteX14" fmla="*/ 24 w 276587"/>
                  <a:gd name="connsiteY14" fmla="*/ 7311 h 411345"/>
                  <a:gd name="connsiteX15" fmla="*/ 12104 w 276587"/>
                  <a:gd name="connsiteY15" fmla="*/ 213938 h 411345"/>
                  <a:gd name="connsiteX16" fmla="*/ 5428 w 276587"/>
                  <a:gd name="connsiteY16" fmla="*/ 404352 h 411345"/>
                  <a:gd name="connsiteX17" fmla="*/ 12104 w 276587"/>
                  <a:gd name="connsiteY17" fmla="*/ 411346 h 411345"/>
                  <a:gd name="connsiteX18" fmla="*/ 85218 w 276587"/>
                  <a:gd name="connsiteY18" fmla="*/ 411346 h 411345"/>
                  <a:gd name="connsiteX19" fmla="*/ 91893 w 276587"/>
                  <a:gd name="connsiteY19" fmla="*/ 404670 h 411345"/>
                  <a:gd name="connsiteX20" fmla="*/ 98569 w 276587"/>
                  <a:gd name="connsiteY20" fmla="*/ 233647 h 411345"/>
                  <a:gd name="connsiteX21" fmla="*/ 144345 w 276587"/>
                  <a:gd name="connsiteY21" fmla="*/ 195500 h 411345"/>
                  <a:gd name="connsiteX22" fmla="*/ 190438 w 276587"/>
                  <a:gd name="connsiteY22" fmla="*/ 244455 h 411345"/>
                  <a:gd name="connsiteX23" fmla="*/ 190438 w 276587"/>
                  <a:gd name="connsiteY23" fmla="*/ 404670 h 411345"/>
                  <a:gd name="connsiteX24" fmla="*/ 197114 w 276587"/>
                  <a:gd name="connsiteY24" fmla="*/ 411346 h 411345"/>
                  <a:gd name="connsiteX25" fmla="*/ 269910 w 276587"/>
                  <a:gd name="connsiteY25" fmla="*/ 411346 h 411345"/>
                  <a:gd name="connsiteX26" fmla="*/ 276586 w 276587"/>
                  <a:gd name="connsiteY26" fmla="*/ 404670 h 411345"/>
                  <a:gd name="connsiteX27" fmla="*/ 276586 w 276587"/>
                  <a:gd name="connsiteY27" fmla="*/ 220296 h 411345"/>
                  <a:gd name="connsiteX28" fmla="*/ 170094 w 276587"/>
                  <a:gd name="connsiteY28" fmla="*/ 108082 h 411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76587" h="411345">
                    <a:moveTo>
                      <a:pt x="170094" y="108082"/>
                    </a:moveTo>
                    <a:cubicBezTo>
                      <a:pt x="157060" y="108082"/>
                      <a:pt x="142755" y="109989"/>
                      <a:pt x="130040" y="114121"/>
                    </a:cubicBezTo>
                    <a:cubicBezTo>
                      <a:pt x="118596" y="117936"/>
                      <a:pt x="107788" y="123976"/>
                      <a:pt x="97615" y="132559"/>
                    </a:cubicBezTo>
                    <a:cubicBezTo>
                      <a:pt x="97297" y="132877"/>
                      <a:pt x="96980" y="133195"/>
                      <a:pt x="96662" y="133512"/>
                    </a:cubicBezTo>
                    <a:cubicBezTo>
                      <a:pt x="96344" y="133512"/>
                      <a:pt x="96344" y="133830"/>
                      <a:pt x="96026" y="133830"/>
                    </a:cubicBezTo>
                    <a:cubicBezTo>
                      <a:pt x="96026" y="133830"/>
                      <a:pt x="96026" y="133830"/>
                      <a:pt x="95708" y="133830"/>
                    </a:cubicBezTo>
                    <a:cubicBezTo>
                      <a:pt x="93165" y="136056"/>
                      <a:pt x="89032" y="135738"/>
                      <a:pt x="87125" y="132877"/>
                    </a:cubicBezTo>
                    <a:cubicBezTo>
                      <a:pt x="85536" y="130651"/>
                      <a:pt x="85854" y="127790"/>
                      <a:pt x="87443" y="125565"/>
                    </a:cubicBezTo>
                    <a:lnTo>
                      <a:pt x="88079" y="124612"/>
                    </a:lnTo>
                    <a:cubicBezTo>
                      <a:pt x="92529" y="118890"/>
                      <a:pt x="94754" y="111896"/>
                      <a:pt x="94437" y="104585"/>
                    </a:cubicBezTo>
                    <a:lnTo>
                      <a:pt x="94437" y="104585"/>
                    </a:lnTo>
                    <a:cubicBezTo>
                      <a:pt x="91258" y="51498"/>
                      <a:pt x="88079" y="22570"/>
                      <a:pt x="86489" y="6040"/>
                    </a:cubicBezTo>
                    <a:cubicBezTo>
                      <a:pt x="86171" y="2543"/>
                      <a:pt x="83310" y="0"/>
                      <a:pt x="79814" y="0"/>
                    </a:cubicBezTo>
                    <a:lnTo>
                      <a:pt x="6700" y="0"/>
                    </a:lnTo>
                    <a:cubicBezTo>
                      <a:pt x="2567" y="0"/>
                      <a:pt x="-294" y="3497"/>
                      <a:pt x="24" y="7311"/>
                    </a:cubicBezTo>
                    <a:cubicBezTo>
                      <a:pt x="2885" y="35285"/>
                      <a:pt x="12104" y="136056"/>
                      <a:pt x="12104" y="213938"/>
                    </a:cubicBezTo>
                    <a:cubicBezTo>
                      <a:pt x="12104" y="291184"/>
                      <a:pt x="5746" y="379239"/>
                      <a:pt x="5428" y="404352"/>
                    </a:cubicBezTo>
                    <a:cubicBezTo>
                      <a:pt x="5428" y="408167"/>
                      <a:pt x="8289" y="411346"/>
                      <a:pt x="12104" y="411346"/>
                    </a:cubicBezTo>
                    <a:lnTo>
                      <a:pt x="85218" y="411346"/>
                    </a:lnTo>
                    <a:cubicBezTo>
                      <a:pt x="89032" y="411346"/>
                      <a:pt x="91893" y="408485"/>
                      <a:pt x="91893" y="404670"/>
                    </a:cubicBezTo>
                    <a:cubicBezTo>
                      <a:pt x="92211" y="383054"/>
                      <a:pt x="96662" y="257806"/>
                      <a:pt x="98569" y="233647"/>
                    </a:cubicBezTo>
                    <a:cubicBezTo>
                      <a:pt x="100794" y="209487"/>
                      <a:pt x="119549" y="195500"/>
                      <a:pt x="144345" y="195500"/>
                    </a:cubicBezTo>
                    <a:cubicBezTo>
                      <a:pt x="175498" y="195500"/>
                      <a:pt x="190438" y="216481"/>
                      <a:pt x="190438" y="244455"/>
                    </a:cubicBezTo>
                    <a:lnTo>
                      <a:pt x="190438" y="404670"/>
                    </a:lnTo>
                    <a:cubicBezTo>
                      <a:pt x="190438" y="408485"/>
                      <a:pt x="193617" y="411346"/>
                      <a:pt x="197114" y="411346"/>
                    </a:cubicBezTo>
                    <a:lnTo>
                      <a:pt x="269910" y="411346"/>
                    </a:lnTo>
                    <a:cubicBezTo>
                      <a:pt x="273725" y="411346"/>
                      <a:pt x="276586" y="408167"/>
                      <a:pt x="276586" y="404670"/>
                    </a:cubicBezTo>
                    <a:lnTo>
                      <a:pt x="276586" y="220296"/>
                    </a:lnTo>
                    <a:cubicBezTo>
                      <a:pt x="276903" y="158626"/>
                      <a:pt x="243843" y="108082"/>
                      <a:pt x="170094" y="108082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7D4D456-6651-40AB-9217-FE945E9358C6}"/>
                  </a:ext>
                </a:extLst>
              </p:cNvPr>
              <p:cNvSpPr/>
              <p:nvPr/>
            </p:nvSpPr>
            <p:spPr>
              <a:xfrm>
                <a:off x="4025216" y="3782525"/>
                <a:ext cx="293753" cy="318522"/>
              </a:xfrm>
              <a:custGeom>
                <a:avLst/>
                <a:gdLst>
                  <a:gd name="connsiteX0" fmla="*/ 161486 w 293753"/>
                  <a:gd name="connsiteY0" fmla="*/ 239687 h 318522"/>
                  <a:gd name="connsiteX1" fmla="*/ 103949 w 293753"/>
                  <a:gd name="connsiteY1" fmla="*/ 215845 h 318522"/>
                  <a:gd name="connsiteX2" fmla="*/ 82015 w 293753"/>
                  <a:gd name="connsiteY2" fmla="*/ 158943 h 318522"/>
                  <a:gd name="connsiteX3" fmla="*/ 103949 w 293753"/>
                  <a:gd name="connsiteY3" fmla="*/ 102042 h 318522"/>
                  <a:gd name="connsiteX4" fmla="*/ 161486 w 293753"/>
                  <a:gd name="connsiteY4" fmla="*/ 78200 h 318522"/>
                  <a:gd name="connsiteX5" fmla="*/ 223792 w 293753"/>
                  <a:gd name="connsiteY5" fmla="*/ 107764 h 318522"/>
                  <a:gd name="connsiteX6" fmla="*/ 232693 w 293753"/>
                  <a:gd name="connsiteY6" fmla="*/ 109353 h 318522"/>
                  <a:gd name="connsiteX7" fmla="*/ 290548 w 293753"/>
                  <a:gd name="connsiteY7" fmla="*/ 72796 h 318522"/>
                  <a:gd name="connsiteX8" fmla="*/ 292456 w 293753"/>
                  <a:gd name="connsiteY8" fmla="*/ 62942 h 318522"/>
                  <a:gd name="connsiteX9" fmla="*/ 241276 w 293753"/>
                  <a:gd name="connsiteY9" fmla="*/ 19073 h 318522"/>
                  <a:gd name="connsiteX10" fmla="*/ 161804 w 293753"/>
                  <a:gd name="connsiteY10" fmla="*/ 0 h 318522"/>
                  <a:gd name="connsiteX11" fmla="*/ 47365 w 293753"/>
                  <a:gd name="connsiteY11" fmla="*/ 44186 h 318522"/>
                  <a:gd name="connsiteX12" fmla="*/ 12715 w 293753"/>
                  <a:gd name="connsiteY12" fmla="*/ 94412 h 318522"/>
                  <a:gd name="connsiteX13" fmla="*/ 0 w 293753"/>
                  <a:gd name="connsiteY13" fmla="*/ 159261 h 318522"/>
                  <a:gd name="connsiteX14" fmla="*/ 12715 w 293753"/>
                  <a:gd name="connsiteY14" fmla="*/ 224110 h 318522"/>
                  <a:gd name="connsiteX15" fmla="*/ 47365 w 293753"/>
                  <a:gd name="connsiteY15" fmla="*/ 274336 h 318522"/>
                  <a:gd name="connsiteX16" fmla="*/ 161804 w 293753"/>
                  <a:gd name="connsiteY16" fmla="*/ 318523 h 318522"/>
                  <a:gd name="connsiteX17" fmla="*/ 241276 w 293753"/>
                  <a:gd name="connsiteY17" fmla="*/ 299449 h 318522"/>
                  <a:gd name="connsiteX18" fmla="*/ 292456 w 293753"/>
                  <a:gd name="connsiteY18" fmla="*/ 255581 h 318522"/>
                  <a:gd name="connsiteX19" fmla="*/ 290548 w 293753"/>
                  <a:gd name="connsiteY19" fmla="*/ 245726 h 318522"/>
                  <a:gd name="connsiteX20" fmla="*/ 232693 w 293753"/>
                  <a:gd name="connsiteY20" fmla="*/ 209170 h 318522"/>
                  <a:gd name="connsiteX21" fmla="*/ 223792 w 293753"/>
                  <a:gd name="connsiteY21" fmla="*/ 210759 h 318522"/>
                  <a:gd name="connsiteX22" fmla="*/ 161486 w 293753"/>
                  <a:gd name="connsiteY22" fmla="*/ 239687 h 318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93753" h="318522">
                    <a:moveTo>
                      <a:pt x="161486" y="239687"/>
                    </a:moveTo>
                    <a:cubicBezTo>
                      <a:pt x="138916" y="239687"/>
                      <a:pt x="118572" y="231422"/>
                      <a:pt x="103949" y="215845"/>
                    </a:cubicBezTo>
                    <a:cubicBezTo>
                      <a:pt x="89644" y="200904"/>
                      <a:pt x="82015" y="180878"/>
                      <a:pt x="82015" y="158943"/>
                    </a:cubicBezTo>
                    <a:cubicBezTo>
                      <a:pt x="82015" y="137009"/>
                      <a:pt x="89962" y="116664"/>
                      <a:pt x="103949" y="102042"/>
                    </a:cubicBezTo>
                    <a:cubicBezTo>
                      <a:pt x="118572" y="86783"/>
                      <a:pt x="138916" y="78200"/>
                      <a:pt x="161486" y="78200"/>
                    </a:cubicBezTo>
                    <a:cubicBezTo>
                      <a:pt x="186917" y="78200"/>
                      <a:pt x="209170" y="88690"/>
                      <a:pt x="223792" y="107764"/>
                    </a:cubicBezTo>
                    <a:cubicBezTo>
                      <a:pt x="226017" y="110625"/>
                      <a:pt x="229832" y="111260"/>
                      <a:pt x="232693" y="109353"/>
                    </a:cubicBezTo>
                    <a:lnTo>
                      <a:pt x="290548" y="72796"/>
                    </a:lnTo>
                    <a:cubicBezTo>
                      <a:pt x="293727" y="70571"/>
                      <a:pt x="294681" y="66120"/>
                      <a:pt x="292456" y="62942"/>
                    </a:cubicBezTo>
                    <a:cubicBezTo>
                      <a:pt x="279105" y="44822"/>
                      <a:pt x="261303" y="29881"/>
                      <a:pt x="241276" y="19073"/>
                    </a:cubicBezTo>
                    <a:cubicBezTo>
                      <a:pt x="217434" y="6676"/>
                      <a:pt x="190096" y="0"/>
                      <a:pt x="161804" y="0"/>
                    </a:cubicBezTo>
                    <a:cubicBezTo>
                      <a:pt x="117936" y="0"/>
                      <a:pt x="77246" y="15576"/>
                      <a:pt x="47365" y="44186"/>
                    </a:cubicBezTo>
                    <a:cubicBezTo>
                      <a:pt x="32424" y="58491"/>
                      <a:pt x="20980" y="75339"/>
                      <a:pt x="12715" y="94412"/>
                    </a:cubicBezTo>
                    <a:cubicBezTo>
                      <a:pt x="4132" y="114439"/>
                      <a:pt x="0" y="136056"/>
                      <a:pt x="0" y="159261"/>
                    </a:cubicBezTo>
                    <a:cubicBezTo>
                      <a:pt x="0" y="182149"/>
                      <a:pt x="4132" y="204083"/>
                      <a:pt x="12715" y="224110"/>
                    </a:cubicBezTo>
                    <a:cubicBezTo>
                      <a:pt x="20663" y="243183"/>
                      <a:pt x="32424" y="260031"/>
                      <a:pt x="47365" y="274336"/>
                    </a:cubicBezTo>
                    <a:cubicBezTo>
                      <a:pt x="77246" y="302628"/>
                      <a:pt x="117618" y="318523"/>
                      <a:pt x="161804" y="318523"/>
                    </a:cubicBezTo>
                    <a:cubicBezTo>
                      <a:pt x="190096" y="318523"/>
                      <a:pt x="217752" y="311847"/>
                      <a:pt x="241276" y="299449"/>
                    </a:cubicBezTo>
                    <a:cubicBezTo>
                      <a:pt x="261621" y="288641"/>
                      <a:pt x="279105" y="273701"/>
                      <a:pt x="292456" y="255581"/>
                    </a:cubicBezTo>
                    <a:cubicBezTo>
                      <a:pt x="294681" y="252402"/>
                      <a:pt x="294045" y="247952"/>
                      <a:pt x="290548" y="245726"/>
                    </a:cubicBezTo>
                    <a:lnTo>
                      <a:pt x="232693" y="209170"/>
                    </a:lnTo>
                    <a:cubicBezTo>
                      <a:pt x="229832" y="207262"/>
                      <a:pt x="226017" y="207898"/>
                      <a:pt x="223792" y="210759"/>
                    </a:cubicBezTo>
                    <a:cubicBezTo>
                      <a:pt x="209170" y="229196"/>
                      <a:pt x="186917" y="239687"/>
                      <a:pt x="161486" y="239687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ED1AE49-F9E0-4B29-8606-17B6C217D6CE}"/>
                  </a:ext>
                </a:extLst>
              </p:cNvPr>
              <p:cNvSpPr/>
              <p:nvPr/>
            </p:nvSpPr>
            <p:spPr>
              <a:xfrm>
                <a:off x="3806170" y="3782647"/>
                <a:ext cx="216937" cy="309817"/>
              </a:xfrm>
              <a:custGeom>
                <a:avLst/>
                <a:gdLst>
                  <a:gd name="connsiteX0" fmla="*/ 216503 w 216937"/>
                  <a:gd name="connsiteY0" fmla="*/ 15455 h 309817"/>
                  <a:gd name="connsiteX1" fmla="*/ 212688 w 216937"/>
                  <a:gd name="connsiteY1" fmla="*/ 6872 h 309817"/>
                  <a:gd name="connsiteX2" fmla="*/ 92845 w 216937"/>
                  <a:gd name="connsiteY2" fmla="*/ 31985 h 309817"/>
                  <a:gd name="connsiteX3" fmla="*/ 84580 w 216937"/>
                  <a:gd name="connsiteY3" fmla="*/ 31667 h 309817"/>
                  <a:gd name="connsiteX4" fmla="*/ 84898 w 216937"/>
                  <a:gd name="connsiteY4" fmla="*/ 24991 h 309817"/>
                  <a:gd name="connsiteX5" fmla="*/ 91256 w 216937"/>
                  <a:gd name="connsiteY5" fmla="*/ 15455 h 309817"/>
                  <a:gd name="connsiteX6" fmla="*/ 85534 w 216937"/>
                  <a:gd name="connsiteY6" fmla="*/ 5918 h 309817"/>
                  <a:gd name="connsiteX7" fmla="*/ 6698 w 216937"/>
                  <a:gd name="connsiteY7" fmla="*/ 5918 h 309817"/>
                  <a:gd name="connsiteX8" fmla="*/ 22 w 216937"/>
                  <a:gd name="connsiteY8" fmla="*/ 13229 h 309817"/>
                  <a:gd name="connsiteX9" fmla="*/ 2565 w 216937"/>
                  <a:gd name="connsiteY9" fmla="*/ 302506 h 309817"/>
                  <a:gd name="connsiteX10" fmla="*/ 9241 w 216937"/>
                  <a:gd name="connsiteY10" fmla="*/ 309818 h 309817"/>
                  <a:gd name="connsiteX11" fmla="*/ 82037 w 216937"/>
                  <a:gd name="connsiteY11" fmla="*/ 309818 h 309817"/>
                  <a:gd name="connsiteX12" fmla="*/ 88712 w 216937"/>
                  <a:gd name="connsiteY12" fmla="*/ 302824 h 309817"/>
                  <a:gd name="connsiteX13" fmla="*/ 90302 w 216937"/>
                  <a:gd name="connsiteY13" fmla="*/ 144835 h 309817"/>
                  <a:gd name="connsiteX14" fmla="*/ 184079 w 216937"/>
                  <a:gd name="connsiteY14" fmla="*/ 87297 h 309817"/>
                  <a:gd name="connsiteX15" fmla="*/ 192979 w 216937"/>
                  <a:gd name="connsiteY15" fmla="*/ 83165 h 309817"/>
                  <a:gd name="connsiteX16" fmla="*/ 216503 w 216937"/>
                  <a:gd name="connsiteY16" fmla="*/ 15455 h 30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6937" h="309817">
                    <a:moveTo>
                      <a:pt x="216503" y="15455"/>
                    </a:moveTo>
                    <a:cubicBezTo>
                      <a:pt x="217774" y="11958"/>
                      <a:pt x="216185" y="8461"/>
                      <a:pt x="212688" y="6872"/>
                    </a:cubicBezTo>
                    <a:cubicBezTo>
                      <a:pt x="169138" y="-11248"/>
                      <a:pt x="112872" y="9733"/>
                      <a:pt x="92845" y="31985"/>
                    </a:cubicBezTo>
                    <a:cubicBezTo>
                      <a:pt x="90620" y="34528"/>
                      <a:pt x="86487" y="34528"/>
                      <a:pt x="84580" y="31667"/>
                    </a:cubicBezTo>
                    <a:cubicBezTo>
                      <a:pt x="83308" y="29760"/>
                      <a:pt x="83626" y="26581"/>
                      <a:pt x="84898" y="24991"/>
                    </a:cubicBezTo>
                    <a:cubicBezTo>
                      <a:pt x="87441" y="22130"/>
                      <a:pt x="89984" y="17998"/>
                      <a:pt x="91256" y="15455"/>
                    </a:cubicBezTo>
                    <a:cubicBezTo>
                      <a:pt x="93481" y="11004"/>
                      <a:pt x="90302" y="5918"/>
                      <a:pt x="85534" y="5918"/>
                    </a:cubicBezTo>
                    <a:cubicBezTo>
                      <a:pt x="71864" y="5918"/>
                      <a:pt x="25135" y="5918"/>
                      <a:pt x="6698" y="5918"/>
                    </a:cubicBezTo>
                    <a:cubicBezTo>
                      <a:pt x="2883" y="5918"/>
                      <a:pt x="-296" y="9097"/>
                      <a:pt x="22" y="13229"/>
                    </a:cubicBezTo>
                    <a:cubicBezTo>
                      <a:pt x="9559" y="150239"/>
                      <a:pt x="5108" y="271989"/>
                      <a:pt x="2565" y="302506"/>
                    </a:cubicBezTo>
                    <a:cubicBezTo>
                      <a:pt x="2247" y="306321"/>
                      <a:pt x="5426" y="309818"/>
                      <a:pt x="9241" y="309818"/>
                    </a:cubicBezTo>
                    <a:cubicBezTo>
                      <a:pt x="26407" y="309818"/>
                      <a:pt x="66142" y="309818"/>
                      <a:pt x="82037" y="309818"/>
                    </a:cubicBezTo>
                    <a:cubicBezTo>
                      <a:pt x="85851" y="309818"/>
                      <a:pt x="89030" y="306639"/>
                      <a:pt x="88712" y="302824"/>
                    </a:cubicBezTo>
                    <a:cubicBezTo>
                      <a:pt x="87759" y="278983"/>
                      <a:pt x="85534" y="199511"/>
                      <a:pt x="90302" y="144835"/>
                    </a:cubicBezTo>
                    <a:cubicBezTo>
                      <a:pt x="96024" y="79668"/>
                      <a:pt x="161826" y="78078"/>
                      <a:pt x="184079" y="87297"/>
                    </a:cubicBezTo>
                    <a:cubicBezTo>
                      <a:pt x="187575" y="88886"/>
                      <a:pt x="191708" y="86979"/>
                      <a:pt x="192979" y="83165"/>
                    </a:cubicBezTo>
                    <a:lnTo>
                      <a:pt x="216503" y="15455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C56889D-ABE7-4E7B-8149-C37EE20B3199}"/>
                </a:ext>
              </a:extLst>
            </p:cNvPr>
            <p:cNvSpPr/>
            <p:nvPr/>
          </p:nvSpPr>
          <p:spPr>
            <a:xfrm>
              <a:off x="2598708" y="3560323"/>
              <a:ext cx="726838" cy="841128"/>
            </a:xfrm>
            <a:custGeom>
              <a:avLst/>
              <a:gdLst>
                <a:gd name="connsiteX0" fmla="*/ 660401 w 726838"/>
                <a:gd name="connsiteY0" fmla="*/ 260031 h 841128"/>
                <a:gd name="connsiteX1" fmla="*/ 549776 w 726838"/>
                <a:gd name="connsiteY1" fmla="*/ 264164 h 841128"/>
                <a:gd name="connsiteX2" fmla="*/ 493510 w 726838"/>
                <a:gd name="connsiteY2" fmla="*/ 134466 h 841128"/>
                <a:gd name="connsiteX3" fmla="*/ 321851 w 726838"/>
                <a:gd name="connsiteY3" fmla="*/ 0 h 841128"/>
                <a:gd name="connsiteX4" fmla="*/ 73899 w 726838"/>
                <a:gd name="connsiteY4" fmla="*/ 285462 h 841128"/>
                <a:gd name="connsiteX5" fmla="*/ 150 w 726838"/>
                <a:gd name="connsiteY5" fmla="*/ 666291 h 841128"/>
                <a:gd name="connsiteX6" fmla="*/ 65634 w 726838"/>
                <a:gd name="connsiteY6" fmla="*/ 736226 h 841128"/>
                <a:gd name="connsiteX7" fmla="*/ 65952 w 726838"/>
                <a:gd name="connsiteY7" fmla="*/ 736226 h 841128"/>
                <a:gd name="connsiteX8" fmla="*/ 131437 w 726838"/>
                <a:gd name="connsiteY8" fmla="*/ 675192 h 841128"/>
                <a:gd name="connsiteX9" fmla="*/ 198511 w 726838"/>
                <a:gd name="connsiteY9" fmla="*/ 326788 h 841128"/>
                <a:gd name="connsiteX10" fmla="*/ 321851 w 726838"/>
                <a:gd name="connsiteY10" fmla="*/ 131605 h 841128"/>
                <a:gd name="connsiteX11" fmla="*/ 416581 w 726838"/>
                <a:gd name="connsiteY11" fmla="*/ 280694 h 841128"/>
                <a:gd name="connsiteX12" fmla="*/ 256049 w 726838"/>
                <a:gd name="connsiteY12" fmla="*/ 366523 h 841128"/>
                <a:gd name="connsiteX13" fmla="*/ 229346 w 726838"/>
                <a:gd name="connsiteY13" fmla="*/ 548037 h 841128"/>
                <a:gd name="connsiteX14" fmla="*/ 440105 w 726838"/>
                <a:gd name="connsiteY14" fmla="*/ 820466 h 841128"/>
                <a:gd name="connsiteX15" fmla="*/ 525299 w 726838"/>
                <a:gd name="connsiteY15" fmla="*/ 841129 h 841128"/>
                <a:gd name="connsiteX16" fmla="*/ 579657 w 726838"/>
                <a:gd name="connsiteY16" fmla="*/ 829367 h 841128"/>
                <a:gd name="connsiteX17" fmla="*/ 629566 w 726838"/>
                <a:gd name="connsiteY17" fmla="*/ 652622 h 841128"/>
                <a:gd name="connsiteX18" fmla="*/ 612718 w 726838"/>
                <a:gd name="connsiteY18" fmla="*/ 516884 h 841128"/>
                <a:gd name="connsiteX19" fmla="*/ 592373 w 726838"/>
                <a:gd name="connsiteY19" fmla="*/ 414524 h 841128"/>
                <a:gd name="connsiteX20" fmla="*/ 587287 w 726838"/>
                <a:gd name="connsiteY20" fmla="*/ 393226 h 841128"/>
                <a:gd name="connsiteX21" fmla="*/ 662308 w 726838"/>
                <a:gd name="connsiteY21" fmla="*/ 391001 h 841128"/>
                <a:gd name="connsiteX22" fmla="*/ 726839 w 726838"/>
                <a:gd name="connsiteY22" fmla="*/ 325516 h 841128"/>
                <a:gd name="connsiteX23" fmla="*/ 726839 w 726838"/>
                <a:gd name="connsiteY23" fmla="*/ 325516 h 841128"/>
                <a:gd name="connsiteX24" fmla="*/ 660401 w 726838"/>
                <a:gd name="connsiteY24" fmla="*/ 260031 h 841128"/>
                <a:gd name="connsiteX25" fmla="*/ 499868 w 726838"/>
                <a:gd name="connsiteY25" fmla="*/ 693629 h 841128"/>
                <a:gd name="connsiteX26" fmla="*/ 491285 w 726838"/>
                <a:gd name="connsiteY26" fmla="*/ 699033 h 841128"/>
                <a:gd name="connsiteX27" fmla="*/ 356501 w 726838"/>
                <a:gd name="connsiteY27" fmla="*/ 515295 h 841128"/>
                <a:gd name="connsiteX28" fmla="*/ 359680 w 726838"/>
                <a:gd name="connsiteY28" fmla="*/ 446949 h 841128"/>
                <a:gd name="connsiteX29" fmla="*/ 523709 w 726838"/>
                <a:gd name="connsiteY29" fmla="*/ 397041 h 841128"/>
                <a:gd name="connsiteX30" fmla="*/ 530067 w 726838"/>
                <a:gd name="connsiteY30" fmla="*/ 402127 h 841128"/>
                <a:gd name="connsiteX31" fmla="*/ 530067 w 726838"/>
                <a:gd name="connsiteY31" fmla="*/ 402127 h 841128"/>
                <a:gd name="connsiteX32" fmla="*/ 524981 w 726838"/>
                <a:gd name="connsiteY32" fmla="*/ 408802 h 841128"/>
                <a:gd name="connsiteX33" fmla="*/ 467443 w 726838"/>
                <a:gd name="connsiteY33" fmla="*/ 461254 h 841128"/>
                <a:gd name="connsiteX34" fmla="*/ 499868 w 726838"/>
                <a:gd name="connsiteY34" fmla="*/ 693629 h 841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26838" h="841128">
                  <a:moveTo>
                    <a:pt x="660401" y="260031"/>
                  </a:moveTo>
                  <a:cubicBezTo>
                    <a:pt x="620665" y="260667"/>
                    <a:pt x="583790" y="261939"/>
                    <a:pt x="549776" y="264164"/>
                  </a:cubicBezTo>
                  <a:cubicBezTo>
                    <a:pt x="533882" y="217752"/>
                    <a:pt x="515126" y="173248"/>
                    <a:pt x="493510" y="134466"/>
                  </a:cubicBezTo>
                  <a:cubicBezTo>
                    <a:pt x="449642" y="55312"/>
                    <a:pt x="393376" y="0"/>
                    <a:pt x="321851" y="0"/>
                  </a:cubicBezTo>
                  <a:cubicBezTo>
                    <a:pt x="219809" y="0"/>
                    <a:pt x="136205" y="96002"/>
                    <a:pt x="73899" y="285462"/>
                  </a:cubicBezTo>
                  <a:cubicBezTo>
                    <a:pt x="37342" y="395769"/>
                    <a:pt x="8097" y="550580"/>
                    <a:pt x="150" y="666291"/>
                  </a:cubicBezTo>
                  <a:cubicBezTo>
                    <a:pt x="-2393" y="704119"/>
                    <a:pt x="27806" y="736226"/>
                    <a:pt x="65634" y="736226"/>
                  </a:cubicBezTo>
                  <a:lnTo>
                    <a:pt x="65952" y="736226"/>
                  </a:lnTo>
                  <a:cubicBezTo>
                    <a:pt x="100602" y="736226"/>
                    <a:pt x="128894" y="709523"/>
                    <a:pt x="131437" y="675192"/>
                  </a:cubicBezTo>
                  <a:cubicBezTo>
                    <a:pt x="138430" y="570925"/>
                    <a:pt x="165769" y="425968"/>
                    <a:pt x="198511" y="326788"/>
                  </a:cubicBezTo>
                  <a:cubicBezTo>
                    <a:pt x="249373" y="172295"/>
                    <a:pt x="291334" y="131605"/>
                    <a:pt x="321851" y="131605"/>
                  </a:cubicBezTo>
                  <a:cubicBezTo>
                    <a:pt x="375892" y="131605"/>
                    <a:pt x="416581" y="280694"/>
                    <a:pt x="416581" y="280694"/>
                  </a:cubicBezTo>
                  <a:cubicBezTo>
                    <a:pt x="342514" y="296270"/>
                    <a:pt x="289745" y="322973"/>
                    <a:pt x="256049" y="366523"/>
                  </a:cubicBezTo>
                  <a:cubicBezTo>
                    <a:pt x="219492" y="413571"/>
                    <a:pt x="210591" y="474605"/>
                    <a:pt x="229346" y="548037"/>
                  </a:cubicBezTo>
                  <a:cubicBezTo>
                    <a:pt x="267175" y="694583"/>
                    <a:pt x="363176" y="784863"/>
                    <a:pt x="440105" y="820466"/>
                  </a:cubicBezTo>
                  <a:cubicBezTo>
                    <a:pt x="469986" y="834135"/>
                    <a:pt x="498914" y="841129"/>
                    <a:pt x="525299" y="841129"/>
                  </a:cubicBezTo>
                  <a:cubicBezTo>
                    <a:pt x="545008" y="841129"/>
                    <a:pt x="563445" y="837314"/>
                    <a:pt x="579657" y="829367"/>
                  </a:cubicBezTo>
                  <a:cubicBezTo>
                    <a:pt x="629248" y="805207"/>
                    <a:pt x="635605" y="743855"/>
                    <a:pt x="629566" y="652622"/>
                  </a:cubicBezTo>
                  <a:cubicBezTo>
                    <a:pt x="626705" y="611932"/>
                    <a:pt x="620983" y="565203"/>
                    <a:pt x="612718" y="516884"/>
                  </a:cubicBezTo>
                  <a:cubicBezTo>
                    <a:pt x="606996" y="483188"/>
                    <a:pt x="600002" y="448538"/>
                    <a:pt x="592373" y="414524"/>
                  </a:cubicBezTo>
                  <a:cubicBezTo>
                    <a:pt x="590783" y="407531"/>
                    <a:pt x="589194" y="400219"/>
                    <a:pt x="587287" y="393226"/>
                  </a:cubicBezTo>
                  <a:cubicBezTo>
                    <a:pt x="613036" y="391954"/>
                    <a:pt x="638784" y="391319"/>
                    <a:pt x="662308" y="391001"/>
                  </a:cubicBezTo>
                  <a:cubicBezTo>
                    <a:pt x="698229" y="390683"/>
                    <a:pt x="726839" y="361119"/>
                    <a:pt x="726839" y="325516"/>
                  </a:cubicBezTo>
                  <a:lnTo>
                    <a:pt x="726839" y="325516"/>
                  </a:lnTo>
                  <a:cubicBezTo>
                    <a:pt x="726839" y="288959"/>
                    <a:pt x="696958" y="259396"/>
                    <a:pt x="660401" y="260031"/>
                  </a:cubicBezTo>
                  <a:close/>
                  <a:moveTo>
                    <a:pt x="499868" y="693629"/>
                  </a:moveTo>
                  <a:cubicBezTo>
                    <a:pt x="500186" y="698079"/>
                    <a:pt x="495417" y="701258"/>
                    <a:pt x="491285" y="699033"/>
                  </a:cubicBezTo>
                  <a:cubicBezTo>
                    <a:pt x="448688" y="677099"/>
                    <a:pt x="383839" y="620197"/>
                    <a:pt x="356501" y="515295"/>
                  </a:cubicBezTo>
                  <a:cubicBezTo>
                    <a:pt x="344103" y="467294"/>
                    <a:pt x="355865" y="452035"/>
                    <a:pt x="359680" y="446949"/>
                  </a:cubicBezTo>
                  <a:cubicBezTo>
                    <a:pt x="370806" y="432644"/>
                    <a:pt x="405455" y="409120"/>
                    <a:pt x="523709" y="397041"/>
                  </a:cubicBezTo>
                  <a:cubicBezTo>
                    <a:pt x="526888" y="396723"/>
                    <a:pt x="529749" y="398948"/>
                    <a:pt x="530067" y="402127"/>
                  </a:cubicBezTo>
                  <a:lnTo>
                    <a:pt x="530067" y="402127"/>
                  </a:lnTo>
                  <a:cubicBezTo>
                    <a:pt x="530385" y="405306"/>
                    <a:pt x="528160" y="408167"/>
                    <a:pt x="524981" y="408802"/>
                  </a:cubicBezTo>
                  <a:cubicBezTo>
                    <a:pt x="505272" y="411663"/>
                    <a:pt x="459496" y="421518"/>
                    <a:pt x="467443" y="461254"/>
                  </a:cubicBezTo>
                  <a:cubicBezTo>
                    <a:pt x="467761" y="460936"/>
                    <a:pt x="495099" y="580143"/>
                    <a:pt x="499868" y="693629"/>
                  </a:cubicBezTo>
                  <a:close/>
                </a:path>
              </a:pathLst>
            </a:custGeom>
            <a:solidFill>
              <a:schemeClr val="bg1"/>
            </a:solidFill>
            <a:ln w="31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44" name="Graphic 7">
            <a:extLst>
              <a:ext uri="{FF2B5EF4-FFF2-40B4-BE49-F238E27FC236}">
                <a16:creationId xmlns:a16="http://schemas.microsoft.com/office/drawing/2014/main" id="{03973DB6-6ACA-421F-B715-27C988B7D8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D019F70-4903-4DCE-965C-41BA305ABA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0E003A8-7451-42E7-9441-5FBF68148CE3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F1983B-B286-47E3-AD06-BCFFF0C8A0D2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3511B1E-0B2A-4478-9223-E7D98C63C194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19AE8E3-D549-4383-B3B0-D05067979BB9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1E00EE-B57A-47B9-A6A5-A64DD7280E4E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57057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ADO_Primary_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7">
            <a:extLst>
              <a:ext uri="{FF2B5EF4-FFF2-40B4-BE49-F238E27FC236}">
                <a16:creationId xmlns:a16="http://schemas.microsoft.com/office/drawing/2014/main" id="{952B86E7-8734-EA49-A68D-E99B3B42DE56}"/>
              </a:ext>
            </a:extLst>
          </p:cNvPr>
          <p:cNvGrpSpPr/>
          <p:nvPr userDrawn="1"/>
        </p:nvGrpSpPr>
        <p:grpSpPr>
          <a:xfrm>
            <a:off x="3887447" y="2645112"/>
            <a:ext cx="4417106" cy="1567777"/>
            <a:chOff x="1274295" y="2748477"/>
            <a:chExt cx="3428314" cy="1216822"/>
          </a:xfrm>
          <a:solidFill>
            <a:schemeClr val="bg1"/>
          </a:solidFill>
        </p:grpSpPr>
        <p:sp>
          <p:nvSpPr>
            <p:cNvPr id="12" name="Freeform: Shape 9">
              <a:extLst>
                <a:ext uri="{FF2B5EF4-FFF2-40B4-BE49-F238E27FC236}">
                  <a16:creationId xmlns:a16="http://schemas.microsoft.com/office/drawing/2014/main" id="{6E30B706-396D-D240-807C-ADDAF7DD1FB4}"/>
                </a:ext>
              </a:extLst>
            </p:cNvPr>
            <p:cNvSpPr/>
            <p:nvPr/>
          </p:nvSpPr>
          <p:spPr>
            <a:xfrm>
              <a:off x="3650599" y="2748477"/>
              <a:ext cx="1052011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CE57F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3" name="Freeform: Shape 10">
              <a:extLst>
                <a:ext uri="{FF2B5EF4-FFF2-40B4-BE49-F238E27FC236}">
                  <a16:creationId xmlns:a16="http://schemas.microsoft.com/office/drawing/2014/main" id="{3E0CB2B0-FC41-F44D-987E-3DA91B20CB7B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2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1">
              <a:extLst>
                <a:ext uri="{FF2B5EF4-FFF2-40B4-BE49-F238E27FC236}">
                  <a16:creationId xmlns:a16="http://schemas.microsoft.com/office/drawing/2014/main" id="{CD90E7E8-FDF5-8C4C-93B3-D35E672F072F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2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2">
              <a:extLst>
                <a:ext uri="{FF2B5EF4-FFF2-40B4-BE49-F238E27FC236}">
                  <a16:creationId xmlns:a16="http://schemas.microsoft.com/office/drawing/2014/main" id="{DB2FB256-871B-FF4A-A6B1-929DBC577DAA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2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6" name="Freeform: Shape 13">
              <a:extLst>
                <a:ext uri="{FF2B5EF4-FFF2-40B4-BE49-F238E27FC236}">
                  <a16:creationId xmlns:a16="http://schemas.microsoft.com/office/drawing/2014/main" id="{4DE02076-31F4-4F4A-8BD5-13E4F1AD357E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2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7" name="Freeform: Shape 14">
              <a:extLst>
                <a:ext uri="{FF2B5EF4-FFF2-40B4-BE49-F238E27FC236}">
                  <a16:creationId xmlns:a16="http://schemas.microsoft.com/office/drawing/2014/main" id="{9CD53B6B-1B50-864F-B1B4-6424BEEAD8F4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2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6578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ADO_Secondary_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655EBB6-9492-0D47-9904-8667E9E4E9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1" name="Graphic 7">
            <a:extLst>
              <a:ext uri="{FF2B5EF4-FFF2-40B4-BE49-F238E27FC236}">
                <a16:creationId xmlns:a16="http://schemas.microsoft.com/office/drawing/2014/main" id="{952B86E7-8734-EA49-A68D-E99B3B42DE56}"/>
              </a:ext>
            </a:extLst>
          </p:cNvPr>
          <p:cNvGrpSpPr/>
          <p:nvPr userDrawn="1"/>
        </p:nvGrpSpPr>
        <p:grpSpPr>
          <a:xfrm>
            <a:off x="3887447" y="2645112"/>
            <a:ext cx="4417106" cy="1567777"/>
            <a:chOff x="1274295" y="2748477"/>
            <a:chExt cx="3428314" cy="1216822"/>
          </a:xfrm>
          <a:solidFill>
            <a:schemeClr val="bg1"/>
          </a:solidFill>
        </p:grpSpPr>
        <p:sp>
          <p:nvSpPr>
            <p:cNvPr id="12" name="Freeform: Shape 9">
              <a:extLst>
                <a:ext uri="{FF2B5EF4-FFF2-40B4-BE49-F238E27FC236}">
                  <a16:creationId xmlns:a16="http://schemas.microsoft.com/office/drawing/2014/main" id="{6E30B706-396D-D240-807C-ADDAF7DD1FB4}"/>
                </a:ext>
              </a:extLst>
            </p:cNvPr>
            <p:cNvSpPr/>
            <p:nvPr/>
          </p:nvSpPr>
          <p:spPr>
            <a:xfrm>
              <a:off x="3650599" y="2748477"/>
              <a:ext cx="1052011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CE57F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3" name="Freeform: Shape 10">
              <a:extLst>
                <a:ext uri="{FF2B5EF4-FFF2-40B4-BE49-F238E27FC236}">
                  <a16:creationId xmlns:a16="http://schemas.microsoft.com/office/drawing/2014/main" id="{3E0CB2B0-FC41-F44D-987E-3DA91B20CB7B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grpFill/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1">
              <a:extLst>
                <a:ext uri="{FF2B5EF4-FFF2-40B4-BE49-F238E27FC236}">
                  <a16:creationId xmlns:a16="http://schemas.microsoft.com/office/drawing/2014/main" id="{CD90E7E8-FDF5-8C4C-93B3-D35E672F072F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grpFill/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2">
              <a:extLst>
                <a:ext uri="{FF2B5EF4-FFF2-40B4-BE49-F238E27FC236}">
                  <a16:creationId xmlns:a16="http://schemas.microsoft.com/office/drawing/2014/main" id="{DB2FB256-871B-FF4A-A6B1-929DBC577DAA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grpFill/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6" name="Freeform: Shape 13">
              <a:extLst>
                <a:ext uri="{FF2B5EF4-FFF2-40B4-BE49-F238E27FC236}">
                  <a16:creationId xmlns:a16="http://schemas.microsoft.com/office/drawing/2014/main" id="{4DE02076-31F4-4F4A-8BD5-13E4F1AD357E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grpFill/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7" name="Freeform: Shape 14">
              <a:extLst>
                <a:ext uri="{FF2B5EF4-FFF2-40B4-BE49-F238E27FC236}">
                  <a16:creationId xmlns:a16="http://schemas.microsoft.com/office/drawing/2014/main" id="{9CD53B6B-1B50-864F-B1B4-6424BEEAD8F4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grpFill/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9184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ADO_Stam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655EBB6-9492-0D47-9904-8667E9E4E9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1" name="Graphic 7">
            <a:extLst>
              <a:ext uri="{FF2B5EF4-FFF2-40B4-BE49-F238E27FC236}">
                <a16:creationId xmlns:a16="http://schemas.microsoft.com/office/drawing/2014/main" id="{952B86E7-8734-EA49-A68D-E99B3B42DE56}"/>
              </a:ext>
            </a:extLst>
          </p:cNvPr>
          <p:cNvGrpSpPr/>
          <p:nvPr userDrawn="1"/>
        </p:nvGrpSpPr>
        <p:grpSpPr>
          <a:xfrm>
            <a:off x="3887447" y="2645112"/>
            <a:ext cx="4417106" cy="1567777"/>
            <a:chOff x="1274295" y="2748477"/>
            <a:chExt cx="3428314" cy="1216822"/>
          </a:xfrm>
          <a:solidFill>
            <a:schemeClr val="bg1"/>
          </a:solidFill>
        </p:grpSpPr>
        <p:sp>
          <p:nvSpPr>
            <p:cNvPr id="12" name="Freeform: Shape 9">
              <a:extLst>
                <a:ext uri="{FF2B5EF4-FFF2-40B4-BE49-F238E27FC236}">
                  <a16:creationId xmlns:a16="http://schemas.microsoft.com/office/drawing/2014/main" id="{6E30B706-396D-D240-807C-ADDAF7DD1FB4}"/>
                </a:ext>
              </a:extLst>
            </p:cNvPr>
            <p:cNvSpPr/>
            <p:nvPr/>
          </p:nvSpPr>
          <p:spPr>
            <a:xfrm>
              <a:off x="3650599" y="2748477"/>
              <a:ext cx="1052011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0">
              <a:extLst>
                <a:ext uri="{FF2B5EF4-FFF2-40B4-BE49-F238E27FC236}">
                  <a16:creationId xmlns:a16="http://schemas.microsoft.com/office/drawing/2014/main" id="{3E0CB2B0-FC41-F44D-987E-3DA91B20CB7B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grpFill/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1">
              <a:extLst>
                <a:ext uri="{FF2B5EF4-FFF2-40B4-BE49-F238E27FC236}">
                  <a16:creationId xmlns:a16="http://schemas.microsoft.com/office/drawing/2014/main" id="{CD90E7E8-FDF5-8C4C-93B3-D35E672F072F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grpFill/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2">
              <a:extLst>
                <a:ext uri="{FF2B5EF4-FFF2-40B4-BE49-F238E27FC236}">
                  <a16:creationId xmlns:a16="http://schemas.microsoft.com/office/drawing/2014/main" id="{DB2FB256-871B-FF4A-A6B1-929DBC577DAA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grpFill/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6" name="Freeform: Shape 13">
              <a:extLst>
                <a:ext uri="{FF2B5EF4-FFF2-40B4-BE49-F238E27FC236}">
                  <a16:creationId xmlns:a16="http://schemas.microsoft.com/office/drawing/2014/main" id="{4DE02076-31F4-4F4A-8BD5-13E4F1AD357E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grpFill/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7" name="Freeform: Shape 14">
              <a:extLst>
                <a:ext uri="{FF2B5EF4-FFF2-40B4-BE49-F238E27FC236}">
                  <a16:creationId xmlns:a16="http://schemas.microsoft.com/office/drawing/2014/main" id="{9CD53B6B-1B50-864F-B1B4-6424BEEAD8F4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grpFill/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5544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Divider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7CA1D42-DDAD-4A4E-A444-548063E19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1994785"/>
            <a:ext cx="5654675" cy="218122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/>
              <a:t>Click to add a section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F9837-0EC2-40EE-B4F2-654822AFB21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7" y="4339040"/>
            <a:ext cx="5654675" cy="2911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 line if needed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D9B6E85-BEA4-4A9C-B876-C939A0B42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60581" y="0"/>
            <a:ext cx="6231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0343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4"/>
          <p:cNvSpPr/>
          <p:nvPr userDrawn="1"/>
        </p:nvSpPr>
        <p:spPr>
          <a:xfrm>
            <a:off x="1823438" y="4452729"/>
            <a:ext cx="10035751" cy="2027584"/>
          </a:xfrm>
          <a:prstGeom prst="rect">
            <a:avLst/>
          </a:prstGeom>
          <a:solidFill>
            <a:schemeClr val="bg1">
              <a:alpha val="6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rmAutofit/>
          </a:bodyPr>
          <a:lstStyle/>
          <a:p>
            <a:pPr lvl="0" algn="r">
              <a:defRPr sz="1800" b="0">
                <a:solidFill>
                  <a:srgbClr val="000000"/>
                </a:solidFill>
              </a:defRPr>
            </a:pPr>
            <a:endParaRPr lang="en-GB" sz="3500" b="1">
              <a:latin typeface="Calibri" panose="020F0502020204030204" pitchFamily="34" charset="0"/>
              <a:ea typeface="Helvetica"/>
              <a:cs typeface="Helvetica"/>
              <a:sym typeface="Helvetica"/>
            </a:endParaRPr>
          </a:p>
          <a:p>
            <a:pPr lvl="0" algn="r">
              <a:defRPr sz="1800" b="0">
                <a:solidFill>
                  <a:srgbClr val="000000"/>
                </a:solidFill>
              </a:defRPr>
            </a:pPr>
            <a:endParaRPr sz="3200" b="1">
              <a:solidFill>
                <a:srgbClr val="E4710A"/>
              </a:solidFill>
              <a:latin typeface="Calibri" panose="020F0502020204030204" pitchFamily="34" charset="0"/>
              <a:ea typeface="Helvetica"/>
              <a:cs typeface="Helvetica"/>
              <a:sym typeface="Helvetica"/>
            </a:endParaRPr>
          </a:p>
          <a:p>
            <a:pPr lvl="0" algn="r">
              <a:defRPr sz="1800" b="0">
                <a:solidFill>
                  <a:srgbClr val="000000"/>
                </a:solidFill>
              </a:defRPr>
            </a:pPr>
            <a:endParaRPr sz="600">
              <a:latin typeface="Myriad Pro Semibold"/>
              <a:ea typeface="Myriad Pro Semibold"/>
              <a:cs typeface="Myriad Pro Semibold"/>
              <a:sym typeface="Myriad Pro Semibold"/>
            </a:endParaRPr>
          </a:p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GB" sz="1100">
                <a:latin typeface="Helvetica"/>
                <a:ea typeface="Helvetica"/>
                <a:cs typeface="Helvetica"/>
                <a:sym typeface="Helvetica"/>
              </a:rPr>
              <a:t>Arch combines young talent with great employers to create valuable and productive employees in IT and Digital jobs.</a:t>
            </a:r>
            <a:endParaRPr sz="1100">
              <a:latin typeface="Helvetica"/>
              <a:ea typeface="Helvetica"/>
              <a:cs typeface="Helvetica"/>
              <a:sym typeface="Helvetica"/>
            </a:endParaRPr>
          </a:p>
          <a:p>
            <a:pPr lvl="0" algn="r">
              <a:defRPr sz="1800" b="0">
                <a:solidFill>
                  <a:srgbClr val="000000"/>
                </a:solidFill>
              </a:defRPr>
            </a:pPr>
            <a:endParaRPr sz="700" b="1">
              <a:latin typeface="Helvetica"/>
              <a:ea typeface="Helvetica"/>
              <a:cs typeface="Helvetica"/>
              <a:sym typeface="Helvetica"/>
            </a:endParaRPr>
          </a:p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GB" sz="800">
                <a:solidFill>
                  <a:srgbClr val="53585F"/>
                </a:solidFill>
                <a:latin typeface="+mn-lt"/>
                <a:ea typeface="+mn-ea"/>
                <a:sym typeface="Helvetica Light"/>
              </a:rPr>
              <a:t>80 Wood Lane, Building D, I-Hub, London, W12 0BZ</a:t>
            </a:r>
          </a:p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GB" sz="800">
                <a:solidFill>
                  <a:srgbClr val="53585F"/>
                </a:solidFill>
                <a:latin typeface="+mn-lt"/>
                <a:ea typeface="+mn-ea"/>
                <a:sym typeface="Helvetica Light"/>
              </a:rPr>
              <a:t>020 8080 6482</a:t>
            </a:r>
            <a:r>
              <a:rPr sz="800">
                <a:solidFill>
                  <a:srgbClr val="53585F"/>
                </a:solidFill>
                <a:latin typeface="+mn-lt"/>
                <a:ea typeface="+mn-ea"/>
                <a:sym typeface="Helvetica Light"/>
              </a:rPr>
              <a:t>    careers@archapprentices.co.uk   </a:t>
            </a:r>
            <a:r>
              <a:rPr sz="800" u="sng">
                <a:solidFill>
                  <a:srgbClr val="53585F"/>
                </a:solidFill>
                <a:latin typeface="+mn-lt"/>
                <a:ea typeface="+mn-ea"/>
                <a:sym typeface="Helvetica Light"/>
                <a:hlinkClick r:id="rId2"/>
              </a:rPr>
              <a:t>www.archapprentices.co.uk</a:t>
            </a:r>
            <a:endParaRPr sz="800">
              <a:solidFill>
                <a:srgbClr val="53585F"/>
              </a:solidFill>
              <a:latin typeface="+mn-lt"/>
              <a:ea typeface="+mn-ea"/>
              <a:sym typeface="Helvetica Light"/>
            </a:endParaRPr>
          </a:p>
          <a:p>
            <a:pPr lvl="0" algn="r">
              <a:defRPr sz="1800" b="0">
                <a:solidFill>
                  <a:srgbClr val="000000"/>
                </a:solidFill>
              </a:defRPr>
            </a:pPr>
            <a:endParaRPr sz="800">
              <a:solidFill>
                <a:srgbClr val="53585F"/>
              </a:solidFill>
              <a:latin typeface="+mn-lt"/>
              <a:ea typeface="+mn-ea"/>
              <a:sym typeface="Helvetica Light"/>
            </a:endParaRPr>
          </a:p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sz="800">
                <a:solidFill>
                  <a:srgbClr val="53585F"/>
                </a:solidFill>
                <a:latin typeface="+mn-lt"/>
                <a:ea typeface="+mn-ea"/>
                <a:sym typeface="Helvetica Light"/>
              </a:rPr>
              <a:t>© </a:t>
            </a:r>
            <a:r>
              <a:rPr lang="en-GB" sz="800">
                <a:solidFill>
                  <a:srgbClr val="53585F"/>
                </a:solidFill>
                <a:latin typeface="+mn-lt"/>
                <a:ea typeface="+mn-ea"/>
                <a:sym typeface="Helvetica Light"/>
              </a:rPr>
              <a:t>Arch Apprentices</a:t>
            </a:r>
            <a:r>
              <a:rPr sz="800">
                <a:solidFill>
                  <a:srgbClr val="53585F"/>
                </a:solidFill>
                <a:latin typeface="+mn-lt"/>
                <a:ea typeface="+mn-ea"/>
                <a:sym typeface="Helvetica Light"/>
              </a:rPr>
              <a:t> 201</a:t>
            </a:r>
            <a:r>
              <a:rPr lang="en-GB" sz="800">
                <a:solidFill>
                  <a:srgbClr val="53585F"/>
                </a:solidFill>
                <a:latin typeface="+mn-lt"/>
                <a:ea typeface="+mn-ea"/>
                <a:sym typeface="Helvetica Light"/>
              </a:rPr>
              <a:t>8</a:t>
            </a:r>
            <a:r>
              <a:rPr sz="800">
                <a:solidFill>
                  <a:srgbClr val="53585F"/>
                </a:solidFill>
                <a:latin typeface="+mn-lt"/>
                <a:ea typeface="+mn-ea"/>
                <a:sym typeface="Helvetica Light"/>
              </a:rPr>
              <a:t>. Commercial-in-confidence</a:t>
            </a:r>
            <a:r>
              <a:rPr sz="700">
                <a:solidFill>
                  <a:srgbClr val="53585F"/>
                </a:solidFill>
                <a:latin typeface="+mn-lt"/>
                <a:ea typeface="+mn-ea"/>
                <a:sym typeface="Helvetica Light"/>
              </a:rPr>
              <a:t>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22452" y="4479712"/>
            <a:ext cx="10037233" cy="542855"/>
          </a:xfrm>
        </p:spPr>
        <p:txBody>
          <a:bodyPr/>
          <a:lstStyle>
            <a:lvl1pPr marL="0" indent="0" algn="r">
              <a:buNone/>
              <a:defRPr sz="3600" b="1"/>
            </a:lvl1pPr>
          </a:lstStyle>
          <a:p>
            <a:pPr lvl="0"/>
            <a:r>
              <a:rPr lang="en-US"/>
              <a:t>Edit Heading Text</a:t>
            </a:r>
          </a:p>
          <a:p>
            <a:pPr lvl="0"/>
            <a:endParaRPr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848958" y="5095937"/>
            <a:ext cx="10037233" cy="542855"/>
          </a:xfrm>
        </p:spPr>
        <p:txBody>
          <a:bodyPr/>
          <a:lstStyle>
            <a:lvl1pPr marL="0" indent="0" algn="r">
              <a:buNone/>
              <a:defRPr sz="3200" b="1">
                <a:solidFill>
                  <a:srgbClr val="E4710A"/>
                </a:solidFill>
              </a:defRPr>
            </a:lvl1pPr>
          </a:lstStyle>
          <a:p>
            <a:pPr lvl="0"/>
            <a:r>
              <a:rPr lang="en-US"/>
              <a:t>Edit Sub-Heading Text</a:t>
            </a:r>
          </a:p>
          <a:p>
            <a:pPr lvl="0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040759" y="-5863477"/>
            <a:ext cx="14876260" cy="1416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81484"/>
      </p:ext>
    </p:extLst>
  </p:cSld>
  <p:clrMapOvr>
    <a:masterClrMapping/>
  </p:clrMapOvr>
  <p:transition>
    <p:fade thruBlk="1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0972800" cy="609600"/>
          </a:xfrm>
        </p:spPr>
        <p:txBody>
          <a:bodyPr/>
          <a:lstStyle>
            <a:lvl1pPr>
              <a:defRPr>
                <a:solidFill>
                  <a:srgbClr val="453878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60469"/>
      </p:ext>
    </p:extLst>
  </p:cSld>
  <p:clrMapOvr>
    <a:masterClrMapping/>
  </p:clrMapOvr>
  <p:transition>
    <p:fade thruBlk="1"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0972800" cy="609600"/>
          </a:xfrm>
        </p:spPr>
        <p:txBody>
          <a:bodyPr/>
          <a:lstStyle>
            <a:lvl1pPr>
              <a:defRPr>
                <a:solidFill>
                  <a:srgbClr val="453878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22186"/>
      </p:ext>
    </p:extLst>
  </p:cSld>
  <p:clrMapOvr>
    <a:masterClrMapping/>
  </p:clrMapOvr>
  <p:transition>
    <p:fade thruBlk="1"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417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453878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417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7094788"/>
      </p:ext>
    </p:extLst>
  </p:cSld>
  <p:clrMapOvr>
    <a:masterClrMapping/>
  </p:clrMapOvr>
  <p:transition>
    <p:fade thruBlk="1"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53878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236664"/>
            <a:ext cx="5384800" cy="4929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236664"/>
            <a:ext cx="5384800" cy="4929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08453"/>
      </p:ext>
    </p:extLst>
  </p:cSld>
  <p:clrMapOvr>
    <a:masterClrMapping/>
  </p:clrMapOvr>
  <p:transition>
    <p:fade thruBlk="1"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0972800" cy="609600"/>
          </a:xfrm>
        </p:spPr>
        <p:txBody>
          <a:bodyPr/>
          <a:lstStyle>
            <a:lvl1pPr>
              <a:defRPr>
                <a:solidFill>
                  <a:srgbClr val="453878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87438"/>
      </p:ext>
    </p:extLst>
  </p:cSld>
  <p:clrMapOvr>
    <a:masterClrMapping/>
  </p:clrMapOvr>
  <p:transition>
    <p:fade thruBlk="1"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2382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244601"/>
            <a:ext cx="6815667" cy="4881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400301"/>
            <a:ext cx="4011084" cy="3725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0032439"/>
      </p:ext>
    </p:extLst>
  </p:cSld>
  <p:clrMapOvr>
    <a:masterClrMapping/>
  </p:clrMapOvr>
  <p:transition>
    <p:fade thruBlk="1"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584" y="47625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584" y="5746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584" y="53292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9840718"/>
      </p:ext>
    </p:extLst>
  </p:cSld>
  <p:clrMapOvr>
    <a:masterClrMapping/>
  </p:clrMapOvr>
  <p:transition>
    <p:fade thruBlk="1"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0" t="38518" r="15475" b="38519"/>
          <a:stretch>
            <a:fillRect/>
          </a:stretch>
        </p:blipFill>
        <p:spPr bwMode="auto">
          <a:xfrm>
            <a:off x="9370484" y="339726"/>
            <a:ext cx="2455333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541867" y="1292225"/>
            <a:ext cx="11283951" cy="4745038"/>
          </a:xfrm>
        </p:spPr>
        <p:txBody>
          <a:bodyPr/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0972800" cy="609600"/>
          </a:xfrm>
        </p:spPr>
        <p:txBody>
          <a:bodyPr/>
          <a:lstStyle>
            <a:lvl1pPr>
              <a:defRPr>
                <a:solidFill>
                  <a:srgbClr val="453878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2683"/>
      </p:ext>
    </p:extLst>
  </p:cSld>
  <p:clrMapOvr>
    <a:masterClrMapping/>
  </p:clrMapOvr>
  <p:transition>
    <p:fade thruBlk="1"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0972800" cy="609600"/>
          </a:xfrm>
        </p:spPr>
        <p:txBody>
          <a:bodyPr/>
          <a:lstStyle>
            <a:lvl1pPr>
              <a:defRPr>
                <a:solidFill>
                  <a:srgbClr val="453878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38753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Divider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44DFCA-88D6-4831-9BF3-B0423A95873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aphic 7">
            <a:extLst>
              <a:ext uri="{FF2B5EF4-FFF2-40B4-BE49-F238E27FC236}">
                <a16:creationId xmlns:a16="http://schemas.microsoft.com/office/drawing/2014/main" id="{7B768F56-8C9F-41A5-9751-0EF941DC5C2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D072094-C233-47CB-A2AE-D093B75C58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B658751-6859-4513-8872-A803C6F5220D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3F60C5E-74D5-458A-8DC0-D6E629E0C781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21F74B0-3E70-4518-A67B-849F494C6408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53665A3-4495-4938-8497-733C4EA74328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373EA4B-B203-419A-B879-65FAF515A29F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27CA1D42-DDAD-4A4E-A444-548063E19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1994785"/>
            <a:ext cx="5654675" cy="218122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add a section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F9837-0EC2-40EE-B4F2-654822AFB21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7" y="4339040"/>
            <a:ext cx="5654675" cy="2911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 line if needed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D9B6E85-BEA4-4A9C-B876-C939A0B42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60581" y="0"/>
            <a:ext cx="6231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5772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139700"/>
            <a:ext cx="2743200" cy="602615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139700"/>
            <a:ext cx="8026400" cy="60261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16231"/>
      </p:ext>
    </p:extLst>
  </p:cSld>
  <p:clrMapOvr>
    <a:masterClrMapping/>
  </p:clrMapOvr>
  <p:transition>
    <p:fade thruBlk="1"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rgbClr val="45387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15F71DA-C400-4EA2-A7D5-42FCA51AA2E6}" type="datetimeFigureOut">
              <a:rPr lang="en-GB" smtClean="0"/>
              <a:t>24/01/2022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E630599-4774-4C01-8A70-214C0F8FAD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67359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ny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958" y="543028"/>
            <a:ext cx="7045050" cy="569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reeform 13"/>
          <p:cNvSpPr>
            <a:spLocks/>
          </p:cNvSpPr>
          <p:nvPr userDrawn="1"/>
        </p:nvSpPr>
        <p:spPr bwMode="auto">
          <a:xfrm>
            <a:off x="520238" y="743437"/>
            <a:ext cx="3211027" cy="4837958"/>
          </a:xfrm>
          <a:custGeom>
            <a:avLst/>
            <a:gdLst>
              <a:gd name="T0" fmla="*/ 0 w 2547"/>
              <a:gd name="T1" fmla="*/ 0 h 5405"/>
              <a:gd name="T2" fmla="*/ 1885950 w 2547"/>
              <a:gd name="T3" fmla="*/ 0 h 5405"/>
              <a:gd name="T4" fmla="*/ 2743200 w 2547"/>
              <a:gd name="T5" fmla="*/ 857250 h 5405"/>
              <a:gd name="T6" fmla="*/ 2743200 w 2547"/>
              <a:gd name="T7" fmla="*/ 6678612 h 5405"/>
              <a:gd name="T8" fmla="*/ 0 w 2547"/>
              <a:gd name="T9" fmla="*/ 6678612 h 5405"/>
              <a:gd name="T10" fmla="*/ 0 w 2547"/>
              <a:gd name="T11" fmla="*/ 0 h 540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547" h="5405">
                <a:moveTo>
                  <a:pt x="0" y="5405"/>
                </a:moveTo>
                <a:lnTo>
                  <a:pt x="1749" y="5405"/>
                </a:lnTo>
                <a:lnTo>
                  <a:pt x="2547" y="4558"/>
                </a:lnTo>
                <a:lnTo>
                  <a:pt x="2544" y="0"/>
                </a:lnTo>
                <a:lnTo>
                  <a:pt x="0" y="0"/>
                </a:lnTo>
                <a:lnTo>
                  <a:pt x="0" y="5405"/>
                </a:lnTo>
                <a:close/>
              </a:path>
            </a:pathLst>
          </a:custGeom>
          <a:solidFill>
            <a:srgbClr val="E4710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anchor="ctr"/>
          <a:lstStyle/>
          <a:p>
            <a:pPr>
              <a:defRPr/>
            </a:pPr>
            <a:endParaRPr lang="en-GB" sz="1800" b="1">
              <a:solidFill>
                <a:schemeClr val="bg1"/>
              </a:solidFill>
              <a:latin typeface="Trebuchet MS" pitchFamily="34" charset="0"/>
              <a:cs typeface="Arial" charset="0"/>
            </a:endParaRPr>
          </a:p>
        </p:txBody>
      </p:sp>
      <p:grpSp>
        <p:nvGrpSpPr>
          <p:cNvPr id="16" name="Group 9"/>
          <p:cNvGrpSpPr>
            <a:grpSpLocks/>
          </p:cNvGrpSpPr>
          <p:nvPr userDrawn="1"/>
        </p:nvGrpSpPr>
        <p:grpSpPr bwMode="auto">
          <a:xfrm>
            <a:off x="520707" y="742724"/>
            <a:ext cx="1908000" cy="2074862"/>
            <a:chOff x="425450" y="950913"/>
            <a:chExt cx="1030288" cy="1262063"/>
          </a:xfrm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425450" y="950913"/>
              <a:ext cx="1030288" cy="1262063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136" y="6"/>
                </a:cxn>
                <a:cxn ang="0">
                  <a:pos x="361" y="232"/>
                </a:cxn>
                <a:cxn ang="0">
                  <a:pos x="136" y="458"/>
                </a:cxn>
                <a:cxn ang="0">
                  <a:pos x="0" y="412"/>
                </a:cxn>
                <a:cxn ang="0">
                  <a:pos x="0" y="495"/>
                </a:cxn>
                <a:cxn ang="0">
                  <a:pos x="136" y="529"/>
                </a:cxn>
                <a:cxn ang="0">
                  <a:pos x="432" y="232"/>
                </a:cxn>
                <a:cxn ang="0">
                  <a:pos x="319" y="0"/>
                </a:cxn>
                <a:cxn ang="0">
                  <a:pos x="0" y="0"/>
                </a:cxn>
                <a:cxn ang="0">
                  <a:pos x="0" y="52"/>
                </a:cxn>
              </a:cxnLst>
              <a:rect l="0" t="0" r="r" b="b"/>
              <a:pathLst>
                <a:path w="432" h="529">
                  <a:moveTo>
                    <a:pt x="0" y="52"/>
                  </a:moveTo>
                  <a:cubicBezTo>
                    <a:pt x="38" y="23"/>
                    <a:pt x="85" y="6"/>
                    <a:pt x="136" y="6"/>
                  </a:cubicBezTo>
                  <a:cubicBezTo>
                    <a:pt x="260" y="6"/>
                    <a:pt x="361" y="107"/>
                    <a:pt x="361" y="232"/>
                  </a:cubicBezTo>
                  <a:cubicBezTo>
                    <a:pt x="361" y="357"/>
                    <a:pt x="260" y="458"/>
                    <a:pt x="136" y="458"/>
                  </a:cubicBezTo>
                  <a:cubicBezTo>
                    <a:pt x="85" y="458"/>
                    <a:pt x="38" y="441"/>
                    <a:pt x="0" y="412"/>
                  </a:cubicBezTo>
                  <a:cubicBezTo>
                    <a:pt x="0" y="495"/>
                    <a:pt x="0" y="495"/>
                    <a:pt x="0" y="495"/>
                  </a:cubicBezTo>
                  <a:cubicBezTo>
                    <a:pt x="41" y="517"/>
                    <a:pt x="87" y="529"/>
                    <a:pt x="136" y="529"/>
                  </a:cubicBezTo>
                  <a:cubicBezTo>
                    <a:pt x="299" y="529"/>
                    <a:pt x="432" y="396"/>
                    <a:pt x="432" y="232"/>
                  </a:cubicBezTo>
                  <a:cubicBezTo>
                    <a:pt x="432" y="138"/>
                    <a:pt x="388" y="54"/>
                    <a:pt x="31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GB" sz="2800" b="1">
                <a:solidFill>
                  <a:schemeClr val="bg1"/>
                </a:solidFill>
                <a:latin typeface="Trebuchet MS" pitchFamily="34" charset="0"/>
                <a:cs typeface="Arial" charset="0"/>
              </a:endParaRPr>
            </a:p>
          </p:txBody>
        </p:sp>
        <p:sp>
          <p:nvSpPr>
            <p:cNvPr id="18" name="Freeform 7"/>
            <p:cNvSpPr>
              <a:spLocks noEditPoints="1"/>
            </p:cNvSpPr>
            <p:nvPr/>
          </p:nvSpPr>
          <p:spPr bwMode="auto">
            <a:xfrm>
              <a:off x="528835" y="1145968"/>
              <a:ext cx="526731" cy="803395"/>
            </a:xfrm>
            <a:custGeom>
              <a:avLst/>
              <a:gdLst/>
              <a:ahLst/>
              <a:cxnLst>
                <a:cxn ang="0">
                  <a:pos x="72" y="233"/>
                </a:cxn>
                <a:cxn ang="0">
                  <a:pos x="74" y="208"/>
                </a:cxn>
                <a:cxn ang="0">
                  <a:pos x="80" y="189"/>
                </a:cxn>
                <a:cxn ang="0">
                  <a:pos x="92" y="173"/>
                </a:cxn>
                <a:cxn ang="0">
                  <a:pos x="112" y="159"/>
                </a:cxn>
                <a:cxn ang="0">
                  <a:pos x="152" y="130"/>
                </a:cxn>
                <a:cxn ang="0">
                  <a:pos x="165" y="95"/>
                </a:cxn>
                <a:cxn ang="0">
                  <a:pos x="151" y="60"/>
                </a:cxn>
                <a:cxn ang="0">
                  <a:pos x="102" y="46"/>
                </a:cxn>
                <a:cxn ang="0">
                  <a:pos x="74" y="50"/>
                </a:cxn>
                <a:cxn ang="0">
                  <a:pos x="52" y="60"/>
                </a:cxn>
                <a:cxn ang="0">
                  <a:pos x="36" y="73"/>
                </a:cxn>
                <a:cxn ang="0">
                  <a:pos x="27" y="87"/>
                </a:cxn>
                <a:cxn ang="0">
                  <a:pos x="7" y="75"/>
                </a:cxn>
                <a:cxn ang="0">
                  <a:pos x="0" y="57"/>
                </a:cxn>
                <a:cxn ang="0">
                  <a:pos x="7" y="38"/>
                </a:cxn>
                <a:cxn ang="0">
                  <a:pos x="26" y="19"/>
                </a:cxn>
                <a:cxn ang="0">
                  <a:pos x="59" y="6"/>
                </a:cxn>
                <a:cxn ang="0">
                  <a:pos x="105" y="0"/>
                </a:cxn>
                <a:cxn ang="0">
                  <a:pos x="158" y="8"/>
                </a:cxn>
                <a:cxn ang="0">
                  <a:pos x="194" y="28"/>
                </a:cxn>
                <a:cxn ang="0">
                  <a:pos x="214" y="58"/>
                </a:cxn>
                <a:cxn ang="0">
                  <a:pos x="221" y="91"/>
                </a:cxn>
                <a:cxn ang="0">
                  <a:pos x="216" y="124"/>
                </a:cxn>
                <a:cxn ang="0">
                  <a:pos x="203" y="148"/>
                </a:cxn>
                <a:cxn ang="0">
                  <a:pos x="184" y="168"/>
                </a:cxn>
                <a:cxn ang="0">
                  <a:pos x="162" y="183"/>
                </a:cxn>
                <a:cxn ang="0">
                  <a:pos x="145" y="195"/>
                </a:cxn>
                <a:cxn ang="0">
                  <a:pos x="133" y="206"/>
                </a:cxn>
                <a:cxn ang="0">
                  <a:pos x="127" y="218"/>
                </a:cxn>
                <a:cxn ang="0">
                  <a:pos x="125" y="233"/>
                </a:cxn>
                <a:cxn ang="0">
                  <a:pos x="72" y="233"/>
                </a:cxn>
                <a:cxn ang="0">
                  <a:pos x="63" y="303"/>
                </a:cxn>
                <a:cxn ang="0">
                  <a:pos x="73" y="278"/>
                </a:cxn>
                <a:cxn ang="0">
                  <a:pos x="99" y="268"/>
                </a:cxn>
                <a:cxn ang="0">
                  <a:pos x="124" y="278"/>
                </a:cxn>
                <a:cxn ang="0">
                  <a:pos x="134" y="303"/>
                </a:cxn>
                <a:cxn ang="0">
                  <a:pos x="124" y="327"/>
                </a:cxn>
                <a:cxn ang="0">
                  <a:pos x="99" y="337"/>
                </a:cxn>
                <a:cxn ang="0">
                  <a:pos x="73" y="327"/>
                </a:cxn>
                <a:cxn ang="0">
                  <a:pos x="63" y="303"/>
                </a:cxn>
              </a:cxnLst>
              <a:rect l="0" t="0" r="r" b="b"/>
              <a:pathLst>
                <a:path w="221" h="337">
                  <a:moveTo>
                    <a:pt x="72" y="233"/>
                  </a:moveTo>
                  <a:cubicBezTo>
                    <a:pt x="72" y="224"/>
                    <a:pt x="72" y="215"/>
                    <a:pt x="74" y="208"/>
                  </a:cubicBezTo>
                  <a:cubicBezTo>
                    <a:pt x="75" y="201"/>
                    <a:pt x="77" y="194"/>
                    <a:pt x="80" y="189"/>
                  </a:cubicBezTo>
                  <a:cubicBezTo>
                    <a:pt x="83" y="183"/>
                    <a:pt x="87" y="178"/>
                    <a:pt x="92" y="173"/>
                  </a:cubicBezTo>
                  <a:cubicBezTo>
                    <a:pt x="97" y="168"/>
                    <a:pt x="104" y="163"/>
                    <a:pt x="112" y="159"/>
                  </a:cubicBezTo>
                  <a:cubicBezTo>
                    <a:pt x="130" y="148"/>
                    <a:pt x="143" y="139"/>
                    <a:pt x="152" y="130"/>
                  </a:cubicBezTo>
                  <a:cubicBezTo>
                    <a:pt x="161" y="121"/>
                    <a:pt x="165" y="109"/>
                    <a:pt x="165" y="95"/>
                  </a:cubicBezTo>
                  <a:cubicBezTo>
                    <a:pt x="165" y="82"/>
                    <a:pt x="160" y="70"/>
                    <a:pt x="151" y="60"/>
                  </a:cubicBezTo>
                  <a:cubicBezTo>
                    <a:pt x="141" y="51"/>
                    <a:pt x="124" y="46"/>
                    <a:pt x="102" y="46"/>
                  </a:cubicBezTo>
                  <a:cubicBezTo>
                    <a:pt x="92" y="46"/>
                    <a:pt x="82" y="47"/>
                    <a:pt x="74" y="50"/>
                  </a:cubicBezTo>
                  <a:cubicBezTo>
                    <a:pt x="65" y="52"/>
                    <a:pt x="58" y="56"/>
                    <a:pt x="52" y="60"/>
                  </a:cubicBezTo>
                  <a:cubicBezTo>
                    <a:pt x="46" y="64"/>
                    <a:pt x="40" y="68"/>
                    <a:pt x="36" y="73"/>
                  </a:cubicBezTo>
                  <a:cubicBezTo>
                    <a:pt x="32" y="78"/>
                    <a:pt x="29" y="83"/>
                    <a:pt x="27" y="87"/>
                  </a:cubicBezTo>
                  <a:cubicBezTo>
                    <a:pt x="18" y="84"/>
                    <a:pt x="12" y="81"/>
                    <a:pt x="7" y="75"/>
                  </a:cubicBezTo>
                  <a:cubicBezTo>
                    <a:pt x="3" y="70"/>
                    <a:pt x="0" y="64"/>
                    <a:pt x="0" y="57"/>
                  </a:cubicBezTo>
                  <a:cubicBezTo>
                    <a:pt x="0" y="51"/>
                    <a:pt x="3" y="44"/>
                    <a:pt x="7" y="38"/>
                  </a:cubicBezTo>
                  <a:cubicBezTo>
                    <a:pt x="11" y="31"/>
                    <a:pt x="17" y="25"/>
                    <a:pt x="26" y="19"/>
                  </a:cubicBezTo>
                  <a:cubicBezTo>
                    <a:pt x="35" y="14"/>
                    <a:pt x="46" y="9"/>
                    <a:pt x="59" y="6"/>
                  </a:cubicBezTo>
                  <a:cubicBezTo>
                    <a:pt x="72" y="2"/>
                    <a:pt x="87" y="0"/>
                    <a:pt x="105" y="0"/>
                  </a:cubicBezTo>
                  <a:cubicBezTo>
                    <a:pt x="126" y="0"/>
                    <a:pt x="143" y="3"/>
                    <a:pt x="158" y="8"/>
                  </a:cubicBezTo>
                  <a:cubicBezTo>
                    <a:pt x="173" y="13"/>
                    <a:pt x="185" y="20"/>
                    <a:pt x="194" y="28"/>
                  </a:cubicBezTo>
                  <a:cubicBezTo>
                    <a:pt x="203" y="37"/>
                    <a:pt x="210" y="47"/>
                    <a:pt x="214" y="58"/>
                  </a:cubicBezTo>
                  <a:cubicBezTo>
                    <a:pt x="219" y="68"/>
                    <a:pt x="221" y="80"/>
                    <a:pt x="221" y="91"/>
                  </a:cubicBezTo>
                  <a:cubicBezTo>
                    <a:pt x="221" y="103"/>
                    <a:pt x="219" y="114"/>
                    <a:pt x="216" y="124"/>
                  </a:cubicBezTo>
                  <a:cubicBezTo>
                    <a:pt x="212" y="133"/>
                    <a:pt x="208" y="141"/>
                    <a:pt x="203" y="148"/>
                  </a:cubicBezTo>
                  <a:cubicBezTo>
                    <a:pt x="198" y="156"/>
                    <a:pt x="191" y="162"/>
                    <a:pt x="184" y="168"/>
                  </a:cubicBezTo>
                  <a:cubicBezTo>
                    <a:pt x="177" y="173"/>
                    <a:pt x="170" y="178"/>
                    <a:pt x="162" y="183"/>
                  </a:cubicBezTo>
                  <a:cubicBezTo>
                    <a:pt x="155" y="188"/>
                    <a:pt x="150" y="192"/>
                    <a:pt x="145" y="195"/>
                  </a:cubicBezTo>
                  <a:cubicBezTo>
                    <a:pt x="140" y="199"/>
                    <a:pt x="136" y="202"/>
                    <a:pt x="133" y="206"/>
                  </a:cubicBezTo>
                  <a:cubicBezTo>
                    <a:pt x="130" y="210"/>
                    <a:pt x="128" y="214"/>
                    <a:pt x="127" y="218"/>
                  </a:cubicBezTo>
                  <a:cubicBezTo>
                    <a:pt x="126" y="222"/>
                    <a:pt x="125" y="227"/>
                    <a:pt x="125" y="233"/>
                  </a:cubicBezTo>
                  <a:lnTo>
                    <a:pt x="72" y="233"/>
                  </a:lnTo>
                  <a:close/>
                  <a:moveTo>
                    <a:pt x="63" y="303"/>
                  </a:moveTo>
                  <a:cubicBezTo>
                    <a:pt x="63" y="293"/>
                    <a:pt x="66" y="285"/>
                    <a:pt x="73" y="278"/>
                  </a:cubicBezTo>
                  <a:cubicBezTo>
                    <a:pt x="80" y="271"/>
                    <a:pt x="89" y="268"/>
                    <a:pt x="99" y="268"/>
                  </a:cubicBezTo>
                  <a:cubicBezTo>
                    <a:pt x="108" y="268"/>
                    <a:pt x="117" y="271"/>
                    <a:pt x="124" y="278"/>
                  </a:cubicBezTo>
                  <a:cubicBezTo>
                    <a:pt x="131" y="285"/>
                    <a:pt x="134" y="293"/>
                    <a:pt x="134" y="303"/>
                  </a:cubicBezTo>
                  <a:cubicBezTo>
                    <a:pt x="134" y="312"/>
                    <a:pt x="131" y="321"/>
                    <a:pt x="124" y="327"/>
                  </a:cubicBezTo>
                  <a:cubicBezTo>
                    <a:pt x="117" y="334"/>
                    <a:pt x="108" y="337"/>
                    <a:pt x="99" y="337"/>
                  </a:cubicBezTo>
                  <a:cubicBezTo>
                    <a:pt x="89" y="337"/>
                    <a:pt x="80" y="334"/>
                    <a:pt x="73" y="327"/>
                  </a:cubicBezTo>
                  <a:cubicBezTo>
                    <a:pt x="66" y="321"/>
                    <a:pt x="63" y="312"/>
                    <a:pt x="63" y="30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GB" sz="2800" b="1">
                <a:solidFill>
                  <a:schemeClr val="bg1"/>
                </a:solidFill>
                <a:latin typeface="Trebuchet MS" pitchFamily="34" charset="0"/>
                <a:cs typeface="Arial" charset="0"/>
              </a:endParaRPr>
            </a:p>
          </p:txBody>
        </p:sp>
      </p:grpSp>
      <p:sp>
        <p:nvSpPr>
          <p:cNvPr id="19" name="Rectangle 8"/>
          <p:cNvSpPr>
            <a:spLocks noChangeArrowheads="1"/>
          </p:cNvSpPr>
          <p:nvPr userDrawn="1"/>
        </p:nvSpPr>
        <p:spPr bwMode="auto">
          <a:xfrm>
            <a:off x="656168" y="3128737"/>
            <a:ext cx="289632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 algn="l">
              <a:spcBef>
                <a:spcPct val="20000"/>
              </a:spcBef>
              <a:buClr>
                <a:srgbClr val="0F238C"/>
              </a:buClr>
              <a:buSzPct val="65000"/>
              <a:buFont typeface="Wingdings" pitchFamily="2" charset="2"/>
              <a:buChar char="l"/>
              <a:defRPr sz="2000">
                <a:solidFill>
                  <a:srgbClr val="7F7F7F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l">
              <a:spcBef>
                <a:spcPct val="20000"/>
              </a:spcBef>
              <a:buClr>
                <a:srgbClr val="0F238C"/>
              </a:buClr>
              <a:buFont typeface="Arial" pitchFamily="34" charset="0"/>
              <a:buChar char="–"/>
              <a:defRPr>
                <a:solidFill>
                  <a:srgbClr val="7F7F7F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l">
              <a:spcBef>
                <a:spcPct val="20000"/>
              </a:spcBef>
              <a:buClr>
                <a:srgbClr val="0F238C"/>
              </a:buClr>
              <a:buSzPct val="100000"/>
              <a:buChar char="o"/>
              <a:defRPr sz="1600">
                <a:solidFill>
                  <a:srgbClr val="7F7F7F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l">
              <a:spcBef>
                <a:spcPct val="20000"/>
              </a:spcBef>
              <a:buClr>
                <a:schemeClr val="bg2"/>
              </a:buClr>
              <a:buChar char=""/>
              <a:defRPr sz="1400">
                <a:solidFill>
                  <a:srgbClr val="7F7F7F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l">
              <a:spcBef>
                <a:spcPct val="20000"/>
              </a:spcBef>
              <a:buClr>
                <a:srgbClr val="0F238C"/>
              </a:buClr>
              <a:buFont typeface="Arial" pitchFamily="34" charset="0"/>
              <a:buChar char="–"/>
              <a:defRPr sz="1400">
                <a:solidFill>
                  <a:srgbClr val="7F7F7F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238C"/>
              </a:buClr>
              <a:buFont typeface="Arial" pitchFamily="34" charset="0"/>
              <a:buChar char="–"/>
              <a:defRPr sz="1400">
                <a:solidFill>
                  <a:srgbClr val="7F7F7F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238C"/>
              </a:buClr>
              <a:buFont typeface="Arial" pitchFamily="34" charset="0"/>
              <a:buChar char="–"/>
              <a:defRPr sz="1400">
                <a:solidFill>
                  <a:srgbClr val="7F7F7F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238C"/>
              </a:buClr>
              <a:buFont typeface="Arial" pitchFamily="34" charset="0"/>
              <a:buChar char="–"/>
              <a:defRPr sz="1400">
                <a:solidFill>
                  <a:srgbClr val="7F7F7F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238C"/>
              </a:buClr>
              <a:buFont typeface="Arial" pitchFamily="34" charset="0"/>
              <a:buChar char="–"/>
              <a:defRPr sz="1400">
                <a:solidFill>
                  <a:srgbClr val="7F7F7F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3600">
                <a:solidFill>
                  <a:schemeClr val="bg1"/>
                </a:solidFill>
                <a:latin typeface="Calibri" panose="020F0502020204030204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037442599"/>
      </p:ext>
    </p:extLst>
  </p:cSld>
  <p:clrMapOvr>
    <a:masterClrMapping/>
  </p:clrMapOvr>
  <p:transition>
    <p:fade thruBlk="1"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VADO_Divider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7CA1D42-DDAD-4A4E-A444-548063E19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1994785"/>
            <a:ext cx="5654675" cy="218122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/>
              <a:t>Click to add a section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F9837-0EC2-40EE-B4F2-654822AFB21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7" y="4339040"/>
            <a:ext cx="5654675" cy="2911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 line if needed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D9B6E85-BEA4-4A9C-B876-C939A0B42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60581" y="0"/>
            <a:ext cx="6231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2759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Cov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40E8B42-9538-4D76-AE23-4D1F0967F07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234E8F7-0220-483C-8B44-F3311DC68B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" y="-805"/>
            <a:ext cx="1218565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4807" y="2748478"/>
            <a:ext cx="5691256" cy="1219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200" b="1" baseline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/>
              <a:t>Click to add a presentation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84807" y="4507777"/>
            <a:ext cx="5691256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speaker’s name if needed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84807" y="5047953"/>
            <a:ext cx="5691256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date if needed</a:t>
            </a:r>
          </a:p>
        </p:txBody>
      </p:sp>
      <p:grpSp>
        <p:nvGrpSpPr>
          <p:cNvPr id="9" name="Graphic 7">
            <a:extLst>
              <a:ext uri="{FF2B5EF4-FFF2-40B4-BE49-F238E27FC236}">
                <a16:creationId xmlns:a16="http://schemas.microsoft.com/office/drawing/2014/main" id="{28927DAB-333E-4A83-A734-C507318409E7}"/>
              </a:ext>
            </a:extLst>
          </p:cNvPr>
          <p:cNvGrpSpPr/>
          <p:nvPr/>
        </p:nvGrpSpPr>
        <p:grpSpPr>
          <a:xfrm>
            <a:off x="1274295" y="2748477"/>
            <a:ext cx="3428314" cy="1216822"/>
            <a:chOff x="1274295" y="2748477"/>
            <a:chExt cx="3428314" cy="1216822"/>
          </a:xfrm>
          <a:solidFill>
            <a:schemeClr val="accent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4CA1043-A24C-49F2-BB4C-C22B9AD6342D}"/>
                </a:ext>
              </a:extLst>
            </p:cNvPr>
            <p:cNvSpPr/>
            <p:nvPr/>
          </p:nvSpPr>
          <p:spPr>
            <a:xfrm>
              <a:off x="3650599" y="2748477"/>
              <a:ext cx="1052011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A613603-9A20-45AA-BD6D-BDC56F6A0A74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A162744-E880-464C-9BE4-20C84E3D0E2D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31913B-BCC1-4637-A7AB-F906CF094B8D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3C5DFA0-867B-4508-AC7E-FBA113B23D91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CF9E6EC-1F4B-4931-BE84-D0A8F8D4F5A2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42316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Cover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0C725154-FB47-48EC-B971-C69F51B437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8049" y="2748478"/>
            <a:ext cx="5688013" cy="1219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200" b="1" spc="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add a presentation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88049" y="4507777"/>
            <a:ext cx="5688013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spc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Add speaker’s name if needed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88049" y="5047953"/>
            <a:ext cx="5688013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date if needed</a:t>
            </a:r>
          </a:p>
        </p:txBody>
      </p:sp>
      <p:grpSp>
        <p:nvGrpSpPr>
          <p:cNvPr id="9" name="Graphic 7">
            <a:extLst>
              <a:ext uri="{FF2B5EF4-FFF2-40B4-BE49-F238E27FC236}">
                <a16:creationId xmlns:a16="http://schemas.microsoft.com/office/drawing/2014/main" id="{28927DAB-333E-4A83-A734-C507318409E7}"/>
              </a:ext>
            </a:extLst>
          </p:cNvPr>
          <p:cNvGrpSpPr/>
          <p:nvPr/>
        </p:nvGrpSpPr>
        <p:grpSpPr>
          <a:xfrm>
            <a:off x="1274295" y="2748477"/>
            <a:ext cx="3428314" cy="1216822"/>
            <a:chOff x="1274295" y="2748477"/>
            <a:chExt cx="3428314" cy="1216822"/>
          </a:xfrm>
          <a:solidFill>
            <a:schemeClr val="accent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4CA1043-A24C-49F2-BB4C-C22B9AD6342D}"/>
                </a:ext>
              </a:extLst>
            </p:cNvPr>
            <p:cNvSpPr/>
            <p:nvPr/>
          </p:nvSpPr>
          <p:spPr>
            <a:xfrm>
              <a:off x="3650599" y="2748477"/>
              <a:ext cx="1052011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A613603-9A20-45AA-BD6D-BDC56F6A0A74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A162744-E880-464C-9BE4-20C84E3D0E2D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31913B-BCC1-4637-A7AB-F906CF094B8D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3C5DFA0-867B-4508-AC7E-FBA113B23D91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CF9E6EC-1F4B-4931-BE84-D0A8F8D4F5A2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516919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Cover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48BA15F-BE7A-4EFF-BD7B-52B45CC26A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8049" y="2748478"/>
            <a:ext cx="5688013" cy="1219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2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add a presentation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88049" y="4507777"/>
            <a:ext cx="5688013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speaker’s name if needed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88049" y="5047953"/>
            <a:ext cx="5688013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date if needed</a:t>
            </a:r>
          </a:p>
        </p:txBody>
      </p:sp>
      <p:grpSp>
        <p:nvGrpSpPr>
          <p:cNvPr id="9" name="Graphic 7">
            <a:extLst>
              <a:ext uri="{FF2B5EF4-FFF2-40B4-BE49-F238E27FC236}">
                <a16:creationId xmlns:a16="http://schemas.microsoft.com/office/drawing/2014/main" id="{28927DAB-333E-4A83-A734-C507318409E7}"/>
              </a:ext>
            </a:extLst>
          </p:cNvPr>
          <p:cNvGrpSpPr/>
          <p:nvPr/>
        </p:nvGrpSpPr>
        <p:grpSpPr>
          <a:xfrm>
            <a:off x="1274295" y="2748477"/>
            <a:ext cx="3428314" cy="1216822"/>
            <a:chOff x="1274295" y="2748477"/>
            <a:chExt cx="3428314" cy="1216822"/>
          </a:xfrm>
          <a:solidFill>
            <a:schemeClr val="accent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4CA1043-A24C-49F2-BB4C-C22B9AD6342D}"/>
                </a:ext>
              </a:extLst>
            </p:cNvPr>
            <p:cNvSpPr/>
            <p:nvPr/>
          </p:nvSpPr>
          <p:spPr>
            <a:xfrm>
              <a:off x="3650599" y="2748477"/>
              <a:ext cx="1052011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A613603-9A20-45AA-BD6D-BDC56F6A0A74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A162744-E880-464C-9BE4-20C84E3D0E2D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31913B-BCC1-4637-A7AB-F906CF094B8D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3C5DFA0-867B-4508-AC7E-FBA113B23D91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CF9E6EC-1F4B-4931-BE84-D0A8F8D4F5A2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851241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_Cov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AEE5628-214A-4A50-A59A-10574973B1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4807" y="2748478"/>
            <a:ext cx="5691256" cy="1219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200" b="1" baseline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/>
              <a:t>Click to add a presentation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84807" y="4507777"/>
            <a:ext cx="5691256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speaker’s name if needed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84807" y="5047953"/>
            <a:ext cx="5691256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date if needed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2B945BC-8000-4D13-AB61-F85C9E9C94B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4295" y="2754928"/>
            <a:ext cx="2929504" cy="1216800"/>
          </a:xfrm>
          <a:prstGeom prst="rect">
            <a:avLst/>
          </a:prstGeom>
        </p:spPr>
      </p:pic>
      <p:grpSp>
        <p:nvGrpSpPr>
          <p:cNvPr id="7" name="Graphic 7">
            <a:extLst>
              <a:ext uri="{FF2B5EF4-FFF2-40B4-BE49-F238E27FC236}">
                <a16:creationId xmlns:a16="http://schemas.microsoft.com/office/drawing/2014/main" id="{18BAC810-CA9D-4CCD-B9B1-2AC67BD1F29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76C8FE4-4A01-4DA7-A578-7DFF9A6D6D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CC78FFD-163A-4736-ADBB-607C26590BF7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52E0B40-1E06-4DA6-BB97-8D700DB1AE9A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223AFD-C6EE-48FE-B4E5-C52CA3D9EF65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5D05A7B-C60A-4FCF-AEAC-D95FFD39877B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03FA0EB-80D0-4B56-9E9D-0D13311D2D86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160113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_Cover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292F012D-F741-40B4-9481-E3D03FB2D1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8049" y="2748478"/>
            <a:ext cx="5688013" cy="1219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200" b="1" spc="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add a presentation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88049" y="4507777"/>
            <a:ext cx="5688013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spc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Add speaker’s name if needed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88049" y="5047953"/>
            <a:ext cx="5688013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date if needed</a:t>
            </a:r>
          </a:p>
        </p:txBody>
      </p:sp>
      <p:grpSp>
        <p:nvGrpSpPr>
          <p:cNvPr id="3" name="Graphic 15">
            <a:extLst>
              <a:ext uri="{FF2B5EF4-FFF2-40B4-BE49-F238E27FC236}">
                <a16:creationId xmlns:a16="http://schemas.microsoft.com/office/drawing/2014/main" id="{F7C2544F-1150-49E1-B361-49011FBCA853}"/>
              </a:ext>
            </a:extLst>
          </p:cNvPr>
          <p:cNvGrpSpPr/>
          <p:nvPr/>
        </p:nvGrpSpPr>
        <p:grpSpPr>
          <a:xfrm>
            <a:off x="1274078" y="2754928"/>
            <a:ext cx="2929720" cy="1214963"/>
            <a:chOff x="1274078" y="2754928"/>
            <a:chExt cx="2929720" cy="1214963"/>
          </a:xfrm>
          <a:solidFill>
            <a:schemeClr val="accent1"/>
          </a:solidFill>
        </p:grpSpPr>
        <p:grpSp>
          <p:nvGrpSpPr>
            <p:cNvPr id="7" name="Graphic 15">
              <a:extLst>
                <a:ext uri="{FF2B5EF4-FFF2-40B4-BE49-F238E27FC236}">
                  <a16:creationId xmlns:a16="http://schemas.microsoft.com/office/drawing/2014/main" id="{F7C2544F-1150-49E1-B361-49011FBCA853}"/>
                </a:ext>
              </a:extLst>
            </p:cNvPr>
            <p:cNvGrpSpPr/>
            <p:nvPr/>
          </p:nvGrpSpPr>
          <p:grpSpPr>
            <a:xfrm>
              <a:off x="2450688" y="3622299"/>
              <a:ext cx="1753110" cy="219483"/>
              <a:chOff x="2450688" y="3622299"/>
              <a:chExt cx="1753110" cy="219483"/>
            </a:xfrm>
            <a:solidFill>
              <a:srgbClr val="463977"/>
            </a:solidFill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8E061BB5-0C82-4353-ABA1-144AEC03DE33}"/>
                  </a:ext>
                </a:extLst>
              </p:cNvPr>
              <p:cNvSpPr/>
              <p:nvPr/>
            </p:nvSpPr>
            <p:spPr>
              <a:xfrm>
                <a:off x="2450688" y="3630564"/>
                <a:ext cx="175862" cy="163005"/>
              </a:xfrm>
              <a:custGeom>
                <a:avLst/>
                <a:gdLst>
                  <a:gd name="connsiteX0" fmla="*/ 53264 w 175862"/>
                  <a:gd name="connsiteY0" fmla="*/ 133159 h 163005"/>
                  <a:gd name="connsiteX1" fmla="*/ 42244 w 175862"/>
                  <a:gd name="connsiteY1" fmla="*/ 163005 h 163005"/>
                  <a:gd name="connsiteX2" fmla="*/ 0 w 175862"/>
                  <a:gd name="connsiteY2" fmla="*/ 163005 h 163005"/>
                  <a:gd name="connsiteX3" fmla="*/ 64284 w 175862"/>
                  <a:gd name="connsiteY3" fmla="*/ 0 h 163005"/>
                  <a:gd name="connsiteX4" fmla="*/ 111119 w 175862"/>
                  <a:gd name="connsiteY4" fmla="*/ 0 h 163005"/>
                  <a:gd name="connsiteX5" fmla="*/ 175862 w 175862"/>
                  <a:gd name="connsiteY5" fmla="*/ 163005 h 163005"/>
                  <a:gd name="connsiteX6" fmla="*/ 133618 w 175862"/>
                  <a:gd name="connsiteY6" fmla="*/ 163005 h 163005"/>
                  <a:gd name="connsiteX7" fmla="*/ 122598 w 175862"/>
                  <a:gd name="connsiteY7" fmla="*/ 133159 h 163005"/>
                  <a:gd name="connsiteX8" fmla="*/ 53264 w 175862"/>
                  <a:gd name="connsiteY8" fmla="*/ 133159 h 163005"/>
                  <a:gd name="connsiteX9" fmla="*/ 111119 w 175862"/>
                  <a:gd name="connsiteY9" fmla="*/ 102395 h 163005"/>
                  <a:gd name="connsiteX10" fmla="*/ 87701 w 175862"/>
                  <a:gd name="connsiteY10" fmla="*/ 39489 h 163005"/>
                  <a:gd name="connsiteX11" fmla="*/ 64284 w 175862"/>
                  <a:gd name="connsiteY11" fmla="*/ 102395 h 163005"/>
                  <a:gd name="connsiteX12" fmla="*/ 111119 w 175862"/>
                  <a:gd name="connsiteY12" fmla="*/ 102395 h 163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5862" h="163005">
                    <a:moveTo>
                      <a:pt x="53264" y="133159"/>
                    </a:moveTo>
                    <a:lnTo>
                      <a:pt x="42244" y="163005"/>
                    </a:lnTo>
                    <a:lnTo>
                      <a:pt x="0" y="163005"/>
                    </a:lnTo>
                    <a:lnTo>
                      <a:pt x="64284" y="0"/>
                    </a:lnTo>
                    <a:lnTo>
                      <a:pt x="111119" y="0"/>
                    </a:lnTo>
                    <a:lnTo>
                      <a:pt x="175862" y="163005"/>
                    </a:lnTo>
                    <a:lnTo>
                      <a:pt x="133618" y="163005"/>
                    </a:lnTo>
                    <a:lnTo>
                      <a:pt x="122598" y="133159"/>
                    </a:lnTo>
                    <a:lnTo>
                      <a:pt x="53264" y="133159"/>
                    </a:lnTo>
                    <a:close/>
                    <a:moveTo>
                      <a:pt x="111119" y="102395"/>
                    </a:moveTo>
                    <a:lnTo>
                      <a:pt x="87701" y="39489"/>
                    </a:lnTo>
                    <a:lnTo>
                      <a:pt x="64284" y="102395"/>
                    </a:lnTo>
                    <a:lnTo>
                      <a:pt x="111119" y="102395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5195E6F-EBF0-42DB-9D58-3FC254130394}"/>
                  </a:ext>
                </a:extLst>
              </p:cNvPr>
              <p:cNvSpPr/>
              <p:nvPr/>
            </p:nvSpPr>
            <p:spPr>
              <a:xfrm>
                <a:off x="2638488" y="3675563"/>
                <a:ext cx="125353" cy="166219"/>
              </a:xfrm>
              <a:custGeom>
                <a:avLst/>
                <a:gdLst>
                  <a:gd name="connsiteX0" fmla="*/ 0 w 125353"/>
                  <a:gd name="connsiteY0" fmla="*/ 166219 h 166219"/>
                  <a:gd name="connsiteX1" fmla="*/ 0 w 125353"/>
                  <a:gd name="connsiteY1" fmla="*/ 2755 h 166219"/>
                  <a:gd name="connsiteX2" fmla="*/ 35356 w 125353"/>
                  <a:gd name="connsiteY2" fmla="*/ 2755 h 166219"/>
                  <a:gd name="connsiteX3" fmla="*/ 36734 w 125353"/>
                  <a:gd name="connsiteY3" fmla="*/ 14693 h 166219"/>
                  <a:gd name="connsiteX4" fmla="*/ 71631 w 125353"/>
                  <a:gd name="connsiteY4" fmla="*/ 0 h 166219"/>
                  <a:gd name="connsiteX5" fmla="*/ 125353 w 125353"/>
                  <a:gd name="connsiteY5" fmla="*/ 60151 h 166219"/>
                  <a:gd name="connsiteX6" fmla="*/ 71631 w 125353"/>
                  <a:gd name="connsiteY6" fmla="*/ 119843 h 166219"/>
                  <a:gd name="connsiteX7" fmla="*/ 37652 w 125353"/>
                  <a:gd name="connsiteY7" fmla="*/ 108823 h 166219"/>
                  <a:gd name="connsiteX8" fmla="*/ 37652 w 125353"/>
                  <a:gd name="connsiteY8" fmla="*/ 165301 h 166219"/>
                  <a:gd name="connsiteX9" fmla="*/ 0 w 125353"/>
                  <a:gd name="connsiteY9" fmla="*/ 165301 h 166219"/>
                  <a:gd name="connsiteX10" fmla="*/ 37652 w 125353"/>
                  <a:gd name="connsiteY10" fmla="*/ 60610 h 166219"/>
                  <a:gd name="connsiteX11" fmla="*/ 62447 w 125353"/>
                  <a:gd name="connsiteY11" fmla="*/ 86783 h 166219"/>
                  <a:gd name="connsiteX12" fmla="*/ 87701 w 125353"/>
                  <a:gd name="connsiteY12" fmla="*/ 60610 h 166219"/>
                  <a:gd name="connsiteX13" fmla="*/ 62447 w 125353"/>
                  <a:gd name="connsiteY13" fmla="*/ 34438 h 166219"/>
                  <a:gd name="connsiteX14" fmla="*/ 37652 w 125353"/>
                  <a:gd name="connsiteY14" fmla="*/ 60610 h 166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5353" h="166219">
                    <a:moveTo>
                      <a:pt x="0" y="166219"/>
                    </a:moveTo>
                    <a:lnTo>
                      <a:pt x="0" y="2755"/>
                    </a:lnTo>
                    <a:lnTo>
                      <a:pt x="35356" y="2755"/>
                    </a:lnTo>
                    <a:lnTo>
                      <a:pt x="36734" y="14693"/>
                    </a:lnTo>
                    <a:cubicBezTo>
                      <a:pt x="43621" y="6428"/>
                      <a:pt x="54182" y="0"/>
                      <a:pt x="71631" y="0"/>
                    </a:cubicBezTo>
                    <a:cubicBezTo>
                      <a:pt x="104231" y="0"/>
                      <a:pt x="125353" y="25714"/>
                      <a:pt x="125353" y="60151"/>
                    </a:cubicBezTo>
                    <a:cubicBezTo>
                      <a:pt x="125353" y="94589"/>
                      <a:pt x="104231" y="119843"/>
                      <a:pt x="71631" y="119843"/>
                    </a:cubicBezTo>
                    <a:cubicBezTo>
                      <a:pt x="57396" y="119843"/>
                      <a:pt x="44539" y="115711"/>
                      <a:pt x="37652" y="108823"/>
                    </a:cubicBezTo>
                    <a:lnTo>
                      <a:pt x="37652" y="165301"/>
                    </a:lnTo>
                    <a:lnTo>
                      <a:pt x="0" y="165301"/>
                    </a:lnTo>
                    <a:close/>
                    <a:moveTo>
                      <a:pt x="37652" y="60610"/>
                    </a:moveTo>
                    <a:cubicBezTo>
                      <a:pt x="37652" y="76222"/>
                      <a:pt x="48213" y="86783"/>
                      <a:pt x="62447" y="86783"/>
                    </a:cubicBezTo>
                    <a:cubicBezTo>
                      <a:pt x="76681" y="86783"/>
                      <a:pt x="87701" y="75763"/>
                      <a:pt x="87701" y="60610"/>
                    </a:cubicBezTo>
                    <a:cubicBezTo>
                      <a:pt x="87701" y="44539"/>
                      <a:pt x="76681" y="34438"/>
                      <a:pt x="62447" y="34438"/>
                    </a:cubicBezTo>
                    <a:cubicBezTo>
                      <a:pt x="47754" y="34438"/>
                      <a:pt x="37652" y="44999"/>
                      <a:pt x="37652" y="6061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CE30814-1B79-4016-BCA4-A2E7C529C49E}"/>
                  </a:ext>
                </a:extLst>
              </p:cNvPr>
              <p:cNvSpPr/>
              <p:nvPr/>
            </p:nvSpPr>
            <p:spPr>
              <a:xfrm>
                <a:off x="2780372" y="3675563"/>
                <a:ext cx="125353" cy="166219"/>
              </a:xfrm>
              <a:custGeom>
                <a:avLst/>
                <a:gdLst>
                  <a:gd name="connsiteX0" fmla="*/ 0 w 125353"/>
                  <a:gd name="connsiteY0" fmla="*/ 166219 h 166219"/>
                  <a:gd name="connsiteX1" fmla="*/ 0 w 125353"/>
                  <a:gd name="connsiteY1" fmla="*/ 2755 h 166219"/>
                  <a:gd name="connsiteX2" fmla="*/ 35356 w 125353"/>
                  <a:gd name="connsiteY2" fmla="*/ 2755 h 166219"/>
                  <a:gd name="connsiteX3" fmla="*/ 36734 w 125353"/>
                  <a:gd name="connsiteY3" fmla="*/ 14693 h 166219"/>
                  <a:gd name="connsiteX4" fmla="*/ 71631 w 125353"/>
                  <a:gd name="connsiteY4" fmla="*/ 0 h 166219"/>
                  <a:gd name="connsiteX5" fmla="*/ 125353 w 125353"/>
                  <a:gd name="connsiteY5" fmla="*/ 60151 h 166219"/>
                  <a:gd name="connsiteX6" fmla="*/ 71631 w 125353"/>
                  <a:gd name="connsiteY6" fmla="*/ 119843 h 166219"/>
                  <a:gd name="connsiteX7" fmla="*/ 37652 w 125353"/>
                  <a:gd name="connsiteY7" fmla="*/ 108823 h 166219"/>
                  <a:gd name="connsiteX8" fmla="*/ 37652 w 125353"/>
                  <a:gd name="connsiteY8" fmla="*/ 165301 h 166219"/>
                  <a:gd name="connsiteX9" fmla="*/ 0 w 125353"/>
                  <a:gd name="connsiteY9" fmla="*/ 165301 h 166219"/>
                  <a:gd name="connsiteX10" fmla="*/ 37193 w 125353"/>
                  <a:gd name="connsiteY10" fmla="*/ 60610 h 166219"/>
                  <a:gd name="connsiteX11" fmla="*/ 61988 w 125353"/>
                  <a:gd name="connsiteY11" fmla="*/ 86783 h 166219"/>
                  <a:gd name="connsiteX12" fmla="*/ 87242 w 125353"/>
                  <a:gd name="connsiteY12" fmla="*/ 60610 h 166219"/>
                  <a:gd name="connsiteX13" fmla="*/ 61988 w 125353"/>
                  <a:gd name="connsiteY13" fmla="*/ 34438 h 166219"/>
                  <a:gd name="connsiteX14" fmla="*/ 37193 w 125353"/>
                  <a:gd name="connsiteY14" fmla="*/ 60610 h 166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5353" h="166219">
                    <a:moveTo>
                      <a:pt x="0" y="166219"/>
                    </a:moveTo>
                    <a:lnTo>
                      <a:pt x="0" y="2755"/>
                    </a:lnTo>
                    <a:lnTo>
                      <a:pt x="35356" y="2755"/>
                    </a:lnTo>
                    <a:lnTo>
                      <a:pt x="36734" y="14693"/>
                    </a:lnTo>
                    <a:cubicBezTo>
                      <a:pt x="43621" y="6428"/>
                      <a:pt x="54182" y="0"/>
                      <a:pt x="71631" y="0"/>
                    </a:cubicBezTo>
                    <a:cubicBezTo>
                      <a:pt x="104232" y="0"/>
                      <a:pt x="125353" y="25714"/>
                      <a:pt x="125353" y="60151"/>
                    </a:cubicBezTo>
                    <a:cubicBezTo>
                      <a:pt x="125353" y="94589"/>
                      <a:pt x="104232" y="119843"/>
                      <a:pt x="71631" y="119843"/>
                    </a:cubicBezTo>
                    <a:cubicBezTo>
                      <a:pt x="57396" y="119843"/>
                      <a:pt x="44540" y="115711"/>
                      <a:pt x="37652" y="108823"/>
                    </a:cubicBezTo>
                    <a:lnTo>
                      <a:pt x="37652" y="165301"/>
                    </a:lnTo>
                    <a:lnTo>
                      <a:pt x="0" y="165301"/>
                    </a:lnTo>
                    <a:close/>
                    <a:moveTo>
                      <a:pt x="37193" y="60610"/>
                    </a:moveTo>
                    <a:cubicBezTo>
                      <a:pt x="37193" y="76222"/>
                      <a:pt x="47754" y="86783"/>
                      <a:pt x="61988" y="86783"/>
                    </a:cubicBezTo>
                    <a:cubicBezTo>
                      <a:pt x="76222" y="86783"/>
                      <a:pt x="87242" y="75763"/>
                      <a:pt x="87242" y="60610"/>
                    </a:cubicBezTo>
                    <a:cubicBezTo>
                      <a:pt x="87242" y="44539"/>
                      <a:pt x="76222" y="34438"/>
                      <a:pt x="61988" y="34438"/>
                    </a:cubicBezTo>
                    <a:cubicBezTo>
                      <a:pt x="47754" y="34438"/>
                      <a:pt x="37193" y="44999"/>
                      <a:pt x="37193" y="6061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694E2AE-4E24-4379-A6D2-5E2F02D79F5B}"/>
                  </a:ext>
                </a:extLst>
              </p:cNvPr>
              <p:cNvSpPr/>
              <p:nvPr/>
            </p:nvSpPr>
            <p:spPr>
              <a:xfrm>
                <a:off x="2921796" y="3676022"/>
                <a:ext cx="81273" cy="118006"/>
              </a:xfrm>
              <a:custGeom>
                <a:avLst/>
                <a:gdLst>
                  <a:gd name="connsiteX0" fmla="*/ 67039 w 81273"/>
                  <a:gd name="connsiteY0" fmla="*/ 0 h 118006"/>
                  <a:gd name="connsiteX1" fmla="*/ 81273 w 81273"/>
                  <a:gd name="connsiteY1" fmla="*/ 2296 h 118006"/>
                  <a:gd name="connsiteX2" fmla="*/ 78977 w 81273"/>
                  <a:gd name="connsiteY2" fmla="*/ 35356 h 118006"/>
                  <a:gd name="connsiteX3" fmla="*/ 64284 w 81273"/>
                  <a:gd name="connsiteY3" fmla="*/ 33060 h 118006"/>
                  <a:gd name="connsiteX4" fmla="*/ 37652 w 81273"/>
                  <a:gd name="connsiteY4" fmla="*/ 62447 h 118006"/>
                  <a:gd name="connsiteX5" fmla="*/ 37652 w 81273"/>
                  <a:gd name="connsiteY5" fmla="*/ 118007 h 118006"/>
                  <a:gd name="connsiteX6" fmla="*/ 0 w 81273"/>
                  <a:gd name="connsiteY6" fmla="*/ 118007 h 118006"/>
                  <a:gd name="connsiteX7" fmla="*/ 0 w 81273"/>
                  <a:gd name="connsiteY7" fmla="*/ 2755 h 118006"/>
                  <a:gd name="connsiteX8" fmla="*/ 35815 w 81273"/>
                  <a:gd name="connsiteY8" fmla="*/ 2755 h 118006"/>
                  <a:gd name="connsiteX9" fmla="*/ 37193 w 81273"/>
                  <a:gd name="connsiteY9" fmla="*/ 18367 h 118006"/>
                  <a:gd name="connsiteX10" fmla="*/ 67039 w 81273"/>
                  <a:gd name="connsiteY10" fmla="*/ 0 h 1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273" h="118006">
                    <a:moveTo>
                      <a:pt x="67039" y="0"/>
                    </a:moveTo>
                    <a:cubicBezTo>
                      <a:pt x="71631" y="0"/>
                      <a:pt x="76222" y="918"/>
                      <a:pt x="81273" y="2296"/>
                    </a:cubicBezTo>
                    <a:lnTo>
                      <a:pt x="78977" y="35356"/>
                    </a:lnTo>
                    <a:cubicBezTo>
                      <a:pt x="74386" y="33519"/>
                      <a:pt x="69335" y="33060"/>
                      <a:pt x="64284" y="33060"/>
                    </a:cubicBezTo>
                    <a:cubicBezTo>
                      <a:pt x="50050" y="33060"/>
                      <a:pt x="37652" y="40866"/>
                      <a:pt x="37652" y="62447"/>
                    </a:cubicBezTo>
                    <a:lnTo>
                      <a:pt x="37652" y="118007"/>
                    </a:lnTo>
                    <a:lnTo>
                      <a:pt x="0" y="118007"/>
                    </a:lnTo>
                    <a:lnTo>
                      <a:pt x="0" y="2755"/>
                    </a:lnTo>
                    <a:lnTo>
                      <a:pt x="35815" y="2755"/>
                    </a:lnTo>
                    <a:lnTo>
                      <a:pt x="37193" y="18367"/>
                    </a:lnTo>
                    <a:cubicBezTo>
                      <a:pt x="42244" y="6888"/>
                      <a:pt x="53723" y="0"/>
                      <a:pt x="670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B562DF6C-CFF6-4822-80A5-80147E18BCD5}"/>
                  </a:ext>
                </a:extLst>
              </p:cNvPr>
              <p:cNvSpPr/>
              <p:nvPr/>
            </p:nvSpPr>
            <p:spPr>
              <a:xfrm>
                <a:off x="3007202" y="3676022"/>
                <a:ext cx="115282" cy="120302"/>
              </a:xfrm>
              <a:custGeom>
                <a:avLst/>
                <a:gdLst>
                  <a:gd name="connsiteX0" fmla="*/ 111578 w 115282"/>
                  <a:gd name="connsiteY0" fmla="*/ 109742 h 120302"/>
                  <a:gd name="connsiteX1" fmla="*/ 68416 w 115282"/>
                  <a:gd name="connsiteY1" fmla="*/ 120302 h 120302"/>
                  <a:gd name="connsiteX2" fmla="*/ 0 w 115282"/>
                  <a:gd name="connsiteY2" fmla="*/ 60151 h 120302"/>
                  <a:gd name="connsiteX3" fmla="*/ 59233 w 115282"/>
                  <a:gd name="connsiteY3" fmla="*/ 0 h 120302"/>
                  <a:gd name="connsiteX4" fmla="*/ 113874 w 115282"/>
                  <a:gd name="connsiteY4" fmla="*/ 69794 h 120302"/>
                  <a:gd name="connsiteX5" fmla="*/ 36734 w 115282"/>
                  <a:gd name="connsiteY5" fmla="*/ 69794 h 120302"/>
                  <a:gd name="connsiteX6" fmla="*/ 68416 w 115282"/>
                  <a:gd name="connsiteY6" fmla="*/ 88161 h 120302"/>
                  <a:gd name="connsiteX7" fmla="*/ 106068 w 115282"/>
                  <a:gd name="connsiteY7" fmla="*/ 81273 h 120302"/>
                  <a:gd name="connsiteX8" fmla="*/ 111578 w 115282"/>
                  <a:gd name="connsiteY8" fmla="*/ 109742 h 120302"/>
                  <a:gd name="connsiteX9" fmla="*/ 79896 w 115282"/>
                  <a:gd name="connsiteY9" fmla="*/ 47754 h 120302"/>
                  <a:gd name="connsiteX10" fmla="*/ 59692 w 115282"/>
                  <a:gd name="connsiteY10" fmla="*/ 30305 h 120302"/>
                  <a:gd name="connsiteX11" fmla="*/ 37193 w 115282"/>
                  <a:gd name="connsiteY11" fmla="*/ 47754 h 120302"/>
                  <a:gd name="connsiteX12" fmla="*/ 79896 w 115282"/>
                  <a:gd name="connsiteY12" fmla="*/ 47754 h 12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5282" h="120302">
                    <a:moveTo>
                      <a:pt x="111578" y="109742"/>
                    </a:moveTo>
                    <a:cubicBezTo>
                      <a:pt x="102395" y="114792"/>
                      <a:pt x="86324" y="120302"/>
                      <a:pt x="68416" y="120302"/>
                    </a:cubicBezTo>
                    <a:cubicBezTo>
                      <a:pt x="25714" y="120302"/>
                      <a:pt x="0" y="96426"/>
                      <a:pt x="0" y="60151"/>
                    </a:cubicBezTo>
                    <a:cubicBezTo>
                      <a:pt x="0" y="23877"/>
                      <a:pt x="25254" y="0"/>
                      <a:pt x="59233" y="0"/>
                    </a:cubicBezTo>
                    <a:cubicBezTo>
                      <a:pt x="92752" y="0"/>
                      <a:pt x="122139" y="22040"/>
                      <a:pt x="113874" y="69794"/>
                    </a:cubicBezTo>
                    <a:lnTo>
                      <a:pt x="36734" y="69794"/>
                    </a:lnTo>
                    <a:cubicBezTo>
                      <a:pt x="38570" y="83110"/>
                      <a:pt x="52805" y="88161"/>
                      <a:pt x="68416" y="88161"/>
                    </a:cubicBezTo>
                    <a:cubicBezTo>
                      <a:pt x="83569" y="88161"/>
                      <a:pt x="98722" y="84946"/>
                      <a:pt x="106068" y="81273"/>
                    </a:cubicBezTo>
                    <a:lnTo>
                      <a:pt x="111578" y="109742"/>
                    </a:lnTo>
                    <a:close/>
                    <a:moveTo>
                      <a:pt x="79896" y="47754"/>
                    </a:moveTo>
                    <a:cubicBezTo>
                      <a:pt x="79896" y="38570"/>
                      <a:pt x="72549" y="30305"/>
                      <a:pt x="59692" y="30305"/>
                    </a:cubicBezTo>
                    <a:cubicBezTo>
                      <a:pt x="45917" y="30305"/>
                      <a:pt x="38111" y="38570"/>
                      <a:pt x="37193" y="47754"/>
                    </a:cubicBezTo>
                    <a:lnTo>
                      <a:pt x="79896" y="47754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9341BEE-2199-43DF-840D-A65E2B0CAF4C}"/>
                  </a:ext>
                </a:extLst>
              </p:cNvPr>
              <p:cNvSpPr/>
              <p:nvPr/>
            </p:nvSpPr>
            <p:spPr>
              <a:xfrm>
                <a:off x="3138524" y="3676022"/>
                <a:ext cx="114792" cy="118006"/>
              </a:xfrm>
              <a:custGeom>
                <a:avLst/>
                <a:gdLst>
                  <a:gd name="connsiteX0" fmla="*/ 76681 w 114792"/>
                  <a:gd name="connsiteY0" fmla="*/ 118007 h 118006"/>
                  <a:gd name="connsiteX1" fmla="*/ 76681 w 114792"/>
                  <a:gd name="connsiteY1" fmla="*/ 53723 h 118006"/>
                  <a:gd name="connsiteX2" fmla="*/ 57396 w 114792"/>
                  <a:gd name="connsiteY2" fmla="*/ 34897 h 118006"/>
                  <a:gd name="connsiteX3" fmla="*/ 38111 w 114792"/>
                  <a:gd name="connsiteY3" fmla="*/ 53723 h 118006"/>
                  <a:gd name="connsiteX4" fmla="*/ 38111 w 114792"/>
                  <a:gd name="connsiteY4" fmla="*/ 118007 h 118006"/>
                  <a:gd name="connsiteX5" fmla="*/ 0 w 114792"/>
                  <a:gd name="connsiteY5" fmla="*/ 118007 h 118006"/>
                  <a:gd name="connsiteX6" fmla="*/ 0 w 114792"/>
                  <a:gd name="connsiteY6" fmla="*/ 2755 h 118006"/>
                  <a:gd name="connsiteX7" fmla="*/ 34897 w 114792"/>
                  <a:gd name="connsiteY7" fmla="*/ 2755 h 118006"/>
                  <a:gd name="connsiteX8" fmla="*/ 36274 w 114792"/>
                  <a:gd name="connsiteY8" fmla="*/ 14693 h 118006"/>
                  <a:gd name="connsiteX9" fmla="*/ 72090 w 114792"/>
                  <a:gd name="connsiteY9" fmla="*/ 0 h 118006"/>
                  <a:gd name="connsiteX10" fmla="*/ 114792 w 114792"/>
                  <a:gd name="connsiteY10" fmla="*/ 42703 h 118006"/>
                  <a:gd name="connsiteX11" fmla="*/ 114792 w 114792"/>
                  <a:gd name="connsiteY11" fmla="*/ 117547 h 118006"/>
                  <a:gd name="connsiteX12" fmla="*/ 76681 w 114792"/>
                  <a:gd name="connsiteY12" fmla="*/ 117547 h 1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792" h="118006">
                    <a:moveTo>
                      <a:pt x="76681" y="118007"/>
                    </a:moveTo>
                    <a:lnTo>
                      <a:pt x="76681" y="53723"/>
                    </a:lnTo>
                    <a:cubicBezTo>
                      <a:pt x="76681" y="40866"/>
                      <a:pt x="66580" y="34897"/>
                      <a:pt x="57396" y="34897"/>
                    </a:cubicBezTo>
                    <a:cubicBezTo>
                      <a:pt x="47754" y="34897"/>
                      <a:pt x="38111" y="40866"/>
                      <a:pt x="38111" y="53723"/>
                    </a:cubicBezTo>
                    <a:lnTo>
                      <a:pt x="38111" y="118007"/>
                    </a:lnTo>
                    <a:lnTo>
                      <a:pt x="0" y="118007"/>
                    </a:lnTo>
                    <a:lnTo>
                      <a:pt x="0" y="2755"/>
                    </a:lnTo>
                    <a:lnTo>
                      <a:pt x="34897" y="2755"/>
                    </a:lnTo>
                    <a:lnTo>
                      <a:pt x="36274" y="14693"/>
                    </a:lnTo>
                    <a:cubicBezTo>
                      <a:pt x="44540" y="4133"/>
                      <a:pt x="58315" y="0"/>
                      <a:pt x="72090" y="0"/>
                    </a:cubicBezTo>
                    <a:cubicBezTo>
                      <a:pt x="93671" y="0"/>
                      <a:pt x="114792" y="15153"/>
                      <a:pt x="114792" y="42703"/>
                    </a:cubicBezTo>
                    <a:lnTo>
                      <a:pt x="114792" y="117547"/>
                    </a:lnTo>
                    <a:lnTo>
                      <a:pt x="76681" y="117547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640199A-2AEA-4820-9496-CD4FDD915CC8}"/>
                  </a:ext>
                </a:extLst>
              </p:cNvPr>
              <p:cNvSpPr/>
              <p:nvPr/>
            </p:nvSpPr>
            <p:spPr>
              <a:xfrm>
                <a:off x="3262500" y="3642044"/>
                <a:ext cx="94589" cy="154740"/>
              </a:xfrm>
              <a:custGeom>
                <a:avLst/>
                <a:gdLst>
                  <a:gd name="connsiteX0" fmla="*/ 56019 w 94589"/>
                  <a:gd name="connsiteY0" fmla="*/ 67498 h 154740"/>
                  <a:gd name="connsiteX1" fmla="*/ 56019 w 94589"/>
                  <a:gd name="connsiteY1" fmla="*/ 104691 h 154740"/>
                  <a:gd name="connsiteX2" fmla="*/ 91834 w 94589"/>
                  <a:gd name="connsiteY2" fmla="*/ 118466 h 154740"/>
                  <a:gd name="connsiteX3" fmla="*/ 94589 w 94589"/>
                  <a:gd name="connsiteY3" fmla="*/ 149230 h 154740"/>
                  <a:gd name="connsiteX4" fmla="*/ 63825 w 94589"/>
                  <a:gd name="connsiteY4" fmla="*/ 154740 h 154740"/>
                  <a:gd name="connsiteX5" fmla="*/ 18367 w 94589"/>
                  <a:gd name="connsiteY5" fmla="*/ 111119 h 154740"/>
                  <a:gd name="connsiteX6" fmla="*/ 18367 w 94589"/>
                  <a:gd name="connsiteY6" fmla="*/ 67957 h 154740"/>
                  <a:gd name="connsiteX7" fmla="*/ 0 w 94589"/>
                  <a:gd name="connsiteY7" fmla="*/ 67957 h 154740"/>
                  <a:gd name="connsiteX8" fmla="*/ 0 w 94589"/>
                  <a:gd name="connsiteY8" fmla="*/ 37193 h 154740"/>
                  <a:gd name="connsiteX9" fmla="*/ 18367 w 94589"/>
                  <a:gd name="connsiteY9" fmla="*/ 37193 h 154740"/>
                  <a:gd name="connsiteX10" fmla="*/ 18367 w 94589"/>
                  <a:gd name="connsiteY10" fmla="*/ 0 h 154740"/>
                  <a:gd name="connsiteX11" fmla="*/ 55100 w 94589"/>
                  <a:gd name="connsiteY11" fmla="*/ 0 h 154740"/>
                  <a:gd name="connsiteX12" fmla="*/ 55100 w 94589"/>
                  <a:gd name="connsiteY12" fmla="*/ 37193 h 154740"/>
                  <a:gd name="connsiteX13" fmla="*/ 87701 w 94589"/>
                  <a:gd name="connsiteY13" fmla="*/ 37193 h 154740"/>
                  <a:gd name="connsiteX14" fmla="*/ 87701 w 94589"/>
                  <a:gd name="connsiteY14" fmla="*/ 67957 h 154740"/>
                  <a:gd name="connsiteX15" fmla="*/ 56019 w 94589"/>
                  <a:gd name="connsiteY15" fmla="*/ 67957 h 15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4589" h="154740">
                    <a:moveTo>
                      <a:pt x="56019" y="67498"/>
                    </a:moveTo>
                    <a:lnTo>
                      <a:pt x="56019" y="104691"/>
                    </a:lnTo>
                    <a:cubicBezTo>
                      <a:pt x="56019" y="124435"/>
                      <a:pt x="73467" y="122598"/>
                      <a:pt x="91834" y="118466"/>
                    </a:cubicBezTo>
                    <a:lnTo>
                      <a:pt x="94589" y="149230"/>
                    </a:lnTo>
                    <a:cubicBezTo>
                      <a:pt x="86324" y="152444"/>
                      <a:pt x="73467" y="154740"/>
                      <a:pt x="63825" y="154740"/>
                    </a:cubicBezTo>
                    <a:cubicBezTo>
                      <a:pt x="37193" y="154740"/>
                      <a:pt x="18367" y="141884"/>
                      <a:pt x="18367" y="111119"/>
                    </a:cubicBezTo>
                    <a:lnTo>
                      <a:pt x="18367" y="67957"/>
                    </a:lnTo>
                    <a:lnTo>
                      <a:pt x="0" y="67957"/>
                    </a:lnTo>
                    <a:lnTo>
                      <a:pt x="0" y="37193"/>
                    </a:lnTo>
                    <a:lnTo>
                      <a:pt x="18367" y="37193"/>
                    </a:lnTo>
                    <a:lnTo>
                      <a:pt x="18367" y="0"/>
                    </a:lnTo>
                    <a:lnTo>
                      <a:pt x="55100" y="0"/>
                    </a:lnTo>
                    <a:lnTo>
                      <a:pt x="55100" y="37193"/>
                    </a:lnTo>
                    <a:lnTo>
                      <a:pt x="87701" y="37193"/>
                    </a:lnTo>
                    <a:lnTo>
                      <a:pt x="87701" y="67957"/>
                    </a:lnTo>
                    <a:lnTo>
                      <a:pt x="56019" y="67957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19F6441-8198-4059-B094-37DFDB237610}"/>
                  </a:ext>
                </a:extLst>
              </p:cNvPr>
              <p:cNvSpPr/>
              <p:nvPr/>
            </p:nvSpPr>
            <p:spPr>
              <a:xfrm>
                <a:off x="3368109" y="3622299"/>
                <a:ext cx="41784" cy="171729"/>
              </a:xfrm>
              <a:custGeom>
                <a:avLst/>
                <a:gdLst>
                  <a:gd name="connsiteX0" fmla="*/ 0 w 41784"/>
                  <a:gd name="connsiteY0" fmla="*/ 20663 h 171729"/>
                  <a:gd name="connsiteX1" fmla="*/ 20663 w 41784"/>
                  <a:gd name="connsiteY1" fmla="*/ 0 h 171729"/>
                  <a:gd name="connsiteX2" fmla="*/ 41784 w 41784"/>
                  <a:gd name="connsiteY2" fmla="*/ 20663 h 171729"/>
                  <a:gd name="connsiteX3" fmla="*/ 20663 w 41784"/>
                  <a:gd name="connsiteY3" fmla="*/ 41325 h 171729"/>
                  <a:gd name="connsiteX4" fmla="*/ 0 w 41784"/>
                  <a:gd name="connsiteY4" fmla="*/ 20663 h 171729"/>
                  <a:gd name="connsiteX5" fmla="*/ 39489 w 41784"/>
                  <a:gd name="connsiteY5" fmla="*/ 171730 h 171729"/>
                  <a:gd name="connsiteX6" fmla="*/ 1837 w 41784"/>
                  <a:gd name="connsiteY6" fmla="*/ 171730 h 171729"/>
                  <a:gd name="connsiteX7" fmla="*/ 1837 w 41784"/>
                  <a:gd name="connsiteY7" fmla="*/ 56478 h 171729"/>
                  <a:gd name="connsiteX8" fmla="*/ 39489 w 41784"/>
                  <a:gd name="connsiteY8" fmla="*/ 56478 h 171729"/>
                  <a:gd name="connsiteX9" fmla="*/ 39489 w 41784"/>
                  <a:gd name="connsiteY9" fmla="*/ 171730 h 171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784" h="171729">
                    <a:moveTo>
                      <a:pt x="0" y="20663"/>
                    </a:moveTo>
                    <a:cubicBezTo>
                      <a:pt x="0" y="8265"/>
                      <a:pt x="8265" y="0"/>
                      <a:pt x="20663" y="0"/>
                    </a:cubicBezTo>
                    <a:cubicBezTo>
                      <a:pt x="33060" y="0"/>
                      <a:pt x="41784" y="8265"/>
                      <a:pt x="41784" y="20663"/>
                    </a:cubicBezTo>
                    <a:cubicBezTo>
                      <a:pt x="41784" y="33060"/>
                      <a:pt x="33060" y="41325"/>
                      <a:pt x="20663" y="41325"/>
                    </a:cubicBezTo>
                    <a:cubicBezTo>
                      <a:pt x="8265" y="41325"/>
                      <a:pt x="0" y="33060"/>
                      <a:pt x="0" y="20663"/>
                    </a:cubicBezTo>
                    <a:close/>
                    <a:moveTo>
                      <a:pt x="39489" y="171730"/>
                    </a:moveTo>
                    <a:lnTo>
                      <a:pt x="1837" y="171730"/>
                    </a:lnTo>
                    <a:lnTo>
                      <a:pt x="1837" y="56478"/>
                    </a:lnTo>
                    <a:lnTo>
                      <a:pt x="39489" y="56478"/>
                    </a:lnTo>
                    <a:lnTo>
                      <a:pt x="39489" y="171730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EE179F6-F45E-4F89-98A8-43ED304B976A}"/>
                  </a:ext>
                </a:extLst>
              </p:cNvPr>
              <p:cNvSpPr/>
              <p:nvPr/>
            </p:nvSpPr>
            <p:spPr>
              <a:xfrm>
                <a:off x="3423204" y="3676022"/>
                <a:ext cx="103318" cy="120302"/>
              </a:xfrm>
              <a:custGeom>
                <a:avLst/>
                <a:gdLst>
                  <a:gd name="connsiteX0" fmla="*/ 63371 w 103318"/>
                  <a:gd name="connsiteY0" fmla="*/ 0 h 120302"/>
                  <a:gd name="connsiteX1" fmla="*/ 101482 w 103318"/>
                  <a:gd name="connsiteY1" fmla="*/ 7806 h 120302"/>
                  <a:gd name="connsiteX2" fmla="*/ 98727 w 103318"/>
                  <a:gd name="connsiteY2" fmla="*/ 39948 h 120302"/>
                  <a:gd name="connsiteX3" fmla="*/ 70258 w 103318"/>
                  <a:gd name="connsiteY3" fmla="*/ 34438 h 120302"/>
                  <a:gd name="connsiteX4" fmla="*/ 37657 w 103318"/>
                  <a:gd name="connsiteY4" fmla="*/ 60151 h 120302"/>
                  <a:gd name="connsiteX5" fmla="*/ 68422 w 103318"/>
                  <a:gd name="connsiteY5" fmla="*/ 85406 h 120302"/>
                  <a:gd name="connsiteX6" fmla="*/ 99645 w 103318"/>
                  <a:gd name="connsiteY6" fmla="*/ 77600 h 120302"/>
                  <a:gd name="connsiteX7" fmla="*/ 103319 w 103318"/>
                  <a:gd name="connsiteY7" fmla="*/ 110660 h 120302"/>
                  <a:gd name="connsiteX8" fmla="*/ 64289 w 103318"/>
                  <a:gd name="connsiteY8" fmla="*/ 120302 h 120302"/>
                  <a:gd name="connsiteX9" fmla="*/ 5 w 103318"/>
                  <a:gd name="connsiteY9" fmla="*/ 60610 h 120302"/>
                  <a:gd name="connsiteX10" fmla="*/ 63371 w 103318"/>
                  <a:gd name="connsiteY10" fmla="*/ 0 h 12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3318" h="120302">
                    <a:moveTo>
                      <a:pt x="63371" y="0"/>
                    </a:moveTo>
                    <a:cubicBezTo>
                      <a:pt x="76687" y="0"/>
                      <a:pt x="87248" y="1837"/>
                      <a:pt x="101482" y="7806"/>
                    </a:cubicBezTo>
                    <a:lnTo>
                      <a:pt x="98727" y="39948"/>
                    </a:lnTo>
                    <a:cubicBezTo>
                      <a:pt x="90462" y="36274"/>
                      <a:pt x="79901" y="34438"/>
                      <a:pt x="70258" y="34438"/>
                    </a:cubicBezTo>
                    <a:cubicBezTo>
                      <a:pt x="52810" y="34438"/>
                      <a:pt x="37657" y="40866"/>
                      <a:pt x="37657" y="60151"/>
                    </a:cubicBezTo>
                    <a:cubicBezTo>
                      <a:pt x="37657" y="76681"/>
                      <a:pt x="51433" y="85406"/>
                      <a:pt x="68422" y="85406"/>
                    </a:cubicBezTo>
                    <a:cubicBezTo>
                      <a:pt x="80819" y="85406"/>
                      <a:pt x="88625" y="82651"/>
                      <a:pt x="99645" y="77600"/>
                    </a:cubicBezTo>
                    <a:lnTo>
                      <a:pt x="103319" y="110660"/>
                    </a:lnTo>
                    <a:cubicBezTo>
                      <a:pt x="90003" y="117088"/>
                      <a:pt x="79442" y="120302"/>
                      <a:pt x="64289" y="120302"/>
                    </a:cubicBezTo>
                    <a:cubicBezTo>
                      <a:pt x="27556" y="120302"/>
                      <a:pt x="5" y="95966"/>
                      <a:pt x="5" y="60610"/>
                    </a:cubicBezTo>
                    <a:cubicBezTo>
                      <a:pt x="-454" y="20663"/>
                      <a:pt x="28015" y="0"/>
                      <a:pt x="6337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EC83657-32F8-481C-A36F-1C3715720A26}"/>
                  </a:ext>
                </a:extLst>
              </p:cNvPr>
              <p:cNvSpPr/>
              <p:nvPr/>
            </p:nvSpPr>
            <p:spPr>
              <a:xfrm>
                <a:off x="3534788" y="3676022"/>
                <a:ext cx="115282" cy="120302"/>
              </a:xfrm>
              <a:custGeom>
                <a:avLst/>
                <a:gdLst>
                  <a:gd name="connsiteX0" fmla="*/ 111578 w 115282"/>
                  <a:gd name="connsiteY0" fmla="*/ 109742 h 120302"/>
                  <a:gd name="connsiteX1" fmla="*/ 68416 w 115282"/>
                  <a:gd name="connsiteY1" fmla="*/ 120302 h 120302"/>
                  <a:gd name="connsiteX2" fmla="*/ 0 w 115282"/>
                  <a:gd name="connsiteY2" fmla="*/ 60151 h 120302"/>
                  <a:gd name="connsiteX3" fmla="*/ 59233 w 115282"/>
                  <a:gd name="connsiteY3" fmla="*/ 0 h 120302"/>
                  <a:gd name="connsiteX4" fmla="*/ 113874 w 115282"/>
                  <a:gd name="connsiteY4" fmla="*/ 69794 h 120302"/>
                  <a:gd name="connsiteX5" fmla="*/ 36734 w 115282"/>
                  <a:gd name="connsiteY5" fmla="*/ 69794 h 120302"/>
                  <a:gd name="connsiteX6" fmla="*/ 68416 w 115282"/>
                  <a:gd name="connsiteY6" fmla="*/ 88161 h 120302"/>
                  <a:gd name="connsiteX7" fmla="*/ 106068 w 115282"/>
                  <a:gd name="connsiteY7" fmla="*/ 81273 h 120302"/>
                  <a:gd name="connsiteX8" fmla="*/ 111578 w 115282"/>
                  <a:gd name="connsiteY8" fmla="*/ 109742 h 120302"/>
                  <a:gd name="connsiteX9" fmla="*/ 79896 w 115282"/>
                  <a:gd name="connsiteY9" fmla="*/ 47754 h 120302"/>
                  <a:gd name="connsiteX10" fmla="*/ 59692 w 115282"/>
                  <a:gd name="connsiteY10" fmla="*/ 30305 h 120302"/>
                  <a:gd name="connsiteX11" fmla="*/ 37193 w 115282"/>
                  <a:gd name="connsiteY11" fmla="*/ 47754 h 120302"/>
                  <a:gd name="connsiteX12" fmla="*/ 79896 w 115282"/>
                  <a:gd name="connsiteY12" fmla="*/ 47754 h 12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5282" h="120302">
                    <a:moveTo>
                      <a:pt x="111578" y="109742"/>
                    </a:moveTo>
                    <a:cubicBezTo>
                      <a:pt x="102395" y="114792"/>
                      <a:pt x="86324" y="120302"/>
                      <a:pt x="68416" y="120302"/>
                    </a:cubicBezTo>
                    <a:cubicBezTo>
                      <a:pt x="25714" y="120302"/>
                      <a:pt x="0" y="96426"/>
                      <a:pt x="0" y="60151"/>
                    </a:cubicBezTo>
                    <a:cubicBezTo>
                      <a:pt x="0" y="23877"/>
                      <a:pt x="25254" y="0"/>
                      <a:pt x="59233" y="0"/>
                    </a:cubicBezTo>
                    <a:cubicBezTo>
                      <a:pt x="92752" y="0"/>
                      <a:pt x="122139" y="22040"/>
                      <a:pt x="113874" y="69794"/>
                    </a:cubicBezTo>
                    <a:lnTo>
                      <a:pt x="36734" y="69794"/>
                    </a:lnTo>
                    <a:cubicBezTo>
                      <a:pt x="38570" y="83110"/>
                      <a:pt x="52805" y="88161"/>
                      <a:pt x="68416" y="88161"/>
                    </a:cubicBezTo>
                    <a:cubicBezTo>
                      <a:pt x="83569" y="88161"/>
                      <a:pt x="98722" y="84946"/>
                      <a:pt x="106068" y="81273"/>
                    </a:cubicBezTo>
                    <a:lnTo>
                      <a:pt x="111578" y="109742"/>
                    </a:lnTo>
                    <a:close/>
                    <a:moveTo>
                      <a:pt x="79896" y="47754"/>
                    </a:moveTo>
                    <a:cubicBezTo>
                      <a:pt x="79896" y="38570"/>
                      <a:pt x="72549" y="30305"/>
                      <a:pt x="59692" y="30305"/>
                    </a:cubicBezTo>
                    <a:cubicBezTo>
                      <a:pt x="45917" y="30305"/>
                      <a:pt x="38111" y="38570"/>
                      <a:pt x="37193" y="47754"/>
                    </a:cubicBezTo>
                    <a:lnTo>
                      <a:pt x="79896" y="47754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E1DE2C7-12F7-4F05-9D37-E487174F9054}"/>
                  </a:ext>
                </a:extLst>
              </p:cNvPr>
              <p:cNvSpPr/>
              <p:nvPr/>
            </p:nvSpPr>
            <p:spPr>
              <a:xfrm>
                <a:off x="3661519" y="3676022"/>
                <a:ext cx="97803" cy="120302"/>
              </a:xfrm>
              <a:custGeom>
                <a:avLst/>
                <a:gdLst>
                  <a:gd name="connsiteX0" fmla="*/ 46835 w 97803"/>
                  <a:gd name="connsiteY0" fmla="*/ 120302 h 120302"/>
                  <a:gd name="connsiteX1" fmla="*/ 1837 w 97803"/>
                  <a:gd name="connsiteY1" fmla="*/ 112497 h 120302"/>
                  <a:gd name="connsiteX2" fmla="*/ 5510 w 97803"/>
                  <a:gd name="connsiteY2" fmla="*/ 82651 h 120302"/>
                  <a:gd name="connsiteX3" fmla="*/ 43621 w 97803"/>
                  <a:gd name="connsiteY3" fmla="*/ 90456 h 120302"/>
                  <a:gd name="connsiteX4" fmla="*/ 61070 w 97803"/>
                  <a:gd name="connsiteY4" fmla="*/ 83569 h 120302"/>
                  <a:gd name="connsiteX5" fmla="*/ 45458 w 97803"/>
                  <a:gd name="connsiteY5" fmla="*/ 75304 h 120302"/>
                  <a:gd name="connsiteX6" fmla="*/ 34897 w 97803"/>
                  <a:gd name="connsiteY6" fmla="*/ 73467 h 120302"/>
                  <a:gd name="connsiteX7" fmla="*/ 0 w 97803"/>
                  <a:gd name="connsiteY7" fmla="*/ 38570 h 120302"/>
                  <a:gd name="connsiteX8" fmla="*/ 52805 w 97803"/>
                  <a:gd name="connsiteY8" fmla="*/ 0 h 120302"/>
                  <a:gd name="connsiteX9" fmla="*/ 92293 w 97803"/>
                  <a:gd name="connsiteY9" fmla="*/ 7347 h 120302"/>
                  <a:gd name="connsiteX10" fmla="*/ 89538 w 97803"/>
                  <a:gd name="connsiteY10" fmla="*/ 36734 h 120302"/>
                  <a:gd name="connsiteX11" fmla="*/ 55100 w 97803"/>
                  <a:gd name="connsiteY11" fmla="*/ 30764 h 120302"/>
                  <a:gd name="connsiteX12" fmla="*/ 36274 w 97803"/>
                  <a:gd name="connsiteY12" fmla="*/ 38111 h 120302"/>
                  <a:gd name="connsiteX13" fmla="*/ 54182 w 97803"/>
                  <a:gd name="connsiteY13" fmla="*/ 46376 h 120302"/>
                  <a:gd name="connsiteX14" fmla="*/ 65202 w 97803"/>
                  <a:gd name="connsiteY14" fmla="*/ 48213 h 120302"/>
                  <a:gd name="connsiteX15" fmla="*/ 97803 w 97803"/>
                  <a:gd name="connsiteY15" fmla="*/ 82191 h 120302"/>
                  <a:gd name="connsiteX16" fmla="*/ 46835 w 97803"/>
                  <a:gd name="connsiteY16" fmla="*/ 120302 h 12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803" h="120302">
                    <a:moveTo>
                      <a:pt x="46835" y="120302"/>
                    </a:moveTo>
                    <a:cubicBezTo>
                      <a:pt x="29846" y="120302"/>
                      <a:pt x="12857" y="117088"/>
                      <a:pt x="1837" y="112497"/>
                    </a:cubicBezTo>
                    <a:lnTo>
                      <a:pt x="5510" y="82651"/>
                    </a:lnTo>
                    <a:cubicBezTo>
                      <a:pt x="16530" y="86783"/>
                      <a:pt x="33060" y="90456"/>
                      <a:pt x="43621" y="90456"/>
                    </a:cubicBezTo>
                    <a:cubicBezTo>
                      <a:pt x="56019" y="90456"/>
                      <a:pt x="61070" y="88620"/>
                      <a:pt x="61070" y="83569"/>
                    </a:cubicBezTo>
                    <a:cubicBezTo>
                      <a:pt x="61070" y="79436"/>
                      <a:pt x="57396" y="77600"/>
                      <a:pt x="45458" y="75304"/>
                    </a:cubicBezTo>
                    <a:lnTo>
                      <a:pt x="34897" y="73467"/>
                    </a:lnTo>
                    <a:cubicBezTo>
                      <a:pt x="11020" y="69794"/>
                      <a:pt x="0" y="58774"/>
                      <a:pt x="0" y="38570"/>
                    </a:cubicBezTo>
                    <a:cubicBezTo>
                      <a:pt x="0" y="15153"/>
                      <a:pt x="20663" y="0"/>
                      <a:pt x="52805" y="0"/>
                    </a:cubicBezTo>
                    <a:cubicBezTo>
                      <a:pt x="67498" y="0"/>
                      <a:pt x="81273" y="2296"/>
                      <a:pt x="92293" y="7347"/>
                    </a:cubicBezTo>
                    <a:lnTo>
                      <a:pt x="89538" y="36734"/>
                    </a:lnTo>
                    <a:cubicBezTo>
                      <a:pt x="82191" y="33519"/>
                      <a:pt x="65202" y="30764"/>
                      <a:pt x="55100" y="30764"/>
                    </a:cubicBezTo>
                    <a:cubicBezTo>
                      <a:pt x="42243" y="30764"/>
                      <a:pt x="36274" y="33060"/>
                      <a:pt x="36274" y="38111"/>
                    </a:cubicBezTo>
                    <a:cubicBezTo>
                      <a:pt x="36274" y="42244"/>
                      <a:pt x="40866" y="44539"/>
                      <a:pt x="54182" y="46376"/>
                    </a:cubicBezTo>
                    <a:lnTo>
                      <a:pt x="65202" y="48213"/>
                    </a:lnTo>
                    <a:cubicBezTo>
                      <a:pt x="87242" y="51886"/>
                      <a:pt x="97803" y="62447"/>
                      <a:pt x="97803" y="82191"/>
                    </a:cubicBezTo>
                    <a:cubicBezTo>
                      <a:pt x="97344" y="105609"/>
                      <a:pt x="78059" y="120302"/>
                      <a:pt x="46835" y="120302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233B9D7-98C2-4EF0-A83D-3F1736CBAE22}"/>
                  </a:ext>
                </a:extLst>
              </p:cNvPr>
              <p:cNvSpPr/>
              <p:nvPr/>
            </p:nvSpPr>
            <p:spPr>
              <a:xfrm>
                <a:off x="3775393" y="3624136"/>
                <a:ext cx="114333" cy="169433"/>
              </a:xfrm>
              <a:custGeom>
                <a:avLst/>
                <a:gdLst>
                  <a:gd name="connsiteX0" fmla="*/ 37652 w 114333"/>
                  <a:gd name="connsiteY0" fmla="*/ 64284 h 169433"/>
                  <a:gd name="connsiteX1" fmla="*/ 71630 w 114333"/>
                  <a:gd name="connsiteY1" fmla="*/ 51886 h 169433"/>
                  <a:gd name="connsiteX2" fmla="*/ 114333 w 114333"/>
                  <a:gd name="connsiteY2" fmla="*/ 94589 h 169433"/>
                  <a:gd name="connsiteX3" fmla="*/ 114333 w 114333"/>
                  <a:gd name="connsiteY3" fmla="*/ 169434 h 169433"/>
                  <a:gd name="connsiteX4" fmla="*/ 76681 w 114333"/>
                  <a:gd name="connsiteY4" fmla="*/ 169434 h 169433"/>
                  <a:gd name="connsiteX5" fmla="*/ 76681 w 114333"/>
                  <a:gd name="connsiteY5" fmla="*/ 105150 h 169433"/>
                  <a:gd name="connsiteX6" fmla="*/ 57396 w 114333"/>
                  <a:gd name="connsiteY6" fmla="*/ 86324 h 169433"/>
                  <a:gd name="connsiteX7" fmla="*/ 38111 w 114333"/>
                  <a:gd name="connsiteY7" fmla="*/ 105150 h 169433"/>
                  <a:gd name="connsiteX8" fmla="*/ 38111 w 114333"/>
                  <a:gd name="connsiteY8" fmla="*/ 169434 h 169433"/>
                  <a:gd name="connsiteX9" fmla="*/ 0 w 114333"/>
                  <a:gd name="connsiteY9" fmla="*/ 169434 h 169433"/>
                  <a:gd name="connsiteX10" fmla="*/ 0 w 114333"/>
                  <a:gd name="connsiteY10" fmla="*/ 0 h 169433"/>
                  <a:gd name="connsiteX11" fmla="*/ 37652 w 114333"/>
                  <a:gd name="connsiteY11" fmla="*/ 0 h 169433"/>
                  <a:gd name="connsiteX12" fmla="*/ 37652 w 114333"/>
                  <a:gd name="connsiteY12" fmla="*/ 64284 h 169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333" h="169433">
                    <a:moveTo>
                      <a:pt x="37652" y="64284"/>
                    </a:moveTo>
                    <a:cubicBezTo>
                      <a:pt x="45917" y="55560"/>
                      <a:pt x="58774" y="51886"/>
                      <a:pt x="71630" y="51886"/>
                    </a:cubicBezTo>
                    <a:cubicBezTo>
                      <a:pt x="93211" y="51886"/>
                      <a:pt x="114333" y="67039"/>
                      <a:pt x="114333" y="94589"/>
                    </a:cubicBezTo>
                    <a:lnTo>
                      <a:pt x="114333" y="169434"/>
                    </a:lnTo>
                    <a:lnTo>
                      <a:pt x="76681" y="169434"/>
                    </a:lnTo>
                    <a:lnTo>
                      <a:pt x="76681" y="105150"/>
                    </a:lnTo>
                    <a:cubicBezTo>
                      <a:pt x="76681" y="92293"/>
                      <a:pt x="66580" y="86324"/>
                      <a:pt x="57396" y="86324"/>
                    </a:cubicBezTo>
                    <a:cubicBezTo>
                      <a:pt x="47754" y="86324"/>
                      <a:pt x="38111" y="92293"/>
                      <a:pt x="38111" y="105150"/>
                    </a:cubicBezTo>
                    <a:lnTo>
                      <a:pt x="38111" y="169434"/>
                    </a:lnTo>
                    <a:lnTo>
                      <a:pt x="0" y="169434"/>
                    </a:lnTo>
                    <a:lnTo>
                      <a:pt x="0" y="0"/>
                    </a:lnTo>
                    <a:lnTo>
                      <a:pt x="37652" y="0"/>
                    </a:lnTo>
                    <a:lnTo>
                      <a:pt x="37652" y="64284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9C22145-CE4A-473F-8291-B9A8DF7CA18D}"/>
                  </a:ext>
                </a:extLst>
              </p:cNvPr>
              <p:cNvSpPr/>
              <p:nvPr/>
            </p:nvSpPr>
            <p:spPr>
              <a:xfrm>
                <a:off x="3908093" y="3622299"/>
                <a:ext cx="41784" cy="171729"/>
              </a:xfrm>
              <a:custGeom>
                <a:avLst/>
                <a:gdLst>
                  <a:gd name="connsiteX0" fmla="*/ 0 w 41784"/>
                  <a:gd name="connsiteY0" fmla="*/ 20663 h 171729"/>
                  <a:gd name="connsiteX1" fmla="*/ 20663 w 41784"/>
                  <a:gd name="connsiteY1" fmla="*/ 0 h 171729"/>
                  <a:gd name="connsiteX2" fmla="*/ 41785 w 41784"/>
                  <a:gd name="connsiteY2" fmla="*/ 20663 h 171729"/>
                  <a:gd name="connsiteX3" fmla="*/ 20663 w 41784"/>
                  <a:gd name="connsiteY3" fmla="*/ 41325 h 171729"/>
                  <a:gd name="connsiteX4" fmla="*/ 0 w 41784"/>
                  <a:gd name="connsiteY4" fmla="*/ 20663 h 171729"/>
                  <a:gd name="connsiteX5" fmla="*/ 39948 w 41784"/>
                  <a:gd name="connsiteY5" fmla="*/ 171730 h 171729"/>
                  <a:gd name="connsiteX6" fmla="*/ 1837 w 41784"/>
                  <a:gd name="connsiteY6" fmla="*/ 171730 h 171729"/>
                  <a:gd name="connsiteX7" fmla="*/ 1837 w 41784"/>
                  <a:gd name="connsiteY7" fmla="*/ 56478 h 171729"/>
                  <a:gd name="connsiteX8" fmla="*/ 39489 w 41784"/>
                  <a:gd name="connsiteY8" fmla="*/ 56478 h 171729"/>
                  <a:gd name="connsiteX9" fmla="*/ 39489 w 41784"/>
                  <a:gd name="connsiteY9" fmla="*/ 171730 h 171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784" h="171729">
                    <a:moveTo>
                      <a:pt x="0" y="20663"/>
                    </a:moveTo>
                    <a:cubicBezTo>
                      <a:pt x="0" y="8265"/>
                      <a:pt x="8265" y="0"/>
                      <a:pt x="20663" y="0"/>
                    </a:cubicBezTo>
                    <a:cubicBezTo>
                      <a:pt x="33060" y="0"/>
                      <a:pt x="41785" y="8265"/>
                      <a:pt x="41785" y="20663"/>
                    </a:cubicBezTo>
                    <a:cubicBezTo>
                      <a:pt x="41785" y="33060"/>
                      <a:pt x="33060" y="41325"/>
                      <a:pt x="20663" y="41325"/>
                    </a:cubicBezTo>
                    <a:cubicBezTo>
                      <a:pt x="8724" y="41325"/>
                      <a:pt x="0" y="33060"/>
                      <a:pt x="0" y="20663"/>
                    </a:cubicBezTo>
                    <a:close/>
                    <a:moveTo>
                      <a:pt x="39948" y="171730"/>
                    </a:moveTo>
                    <a:lnTo>
                      <a:pt x="1837" y="171730"/>
                    </a:lnTo>
                    <a:lnTo>
                      <a:pt x="1837" y="56478"/>
                    </a:lnTo>
                    <a:lnTo>
                      <a:pt x="39489" y="56478"/>
                    </a:lnTo>
                    <a:lnTo>
                      <a:pt x="39489" y="171730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B65BC7A-9A1B-4DAE-BB92-F218BF4571C5}"/>
                  </a:ext>
                </a:extLst>
              </p:cNvPr>
              <p:cNvSpPr/>
              <p:nvPr/>
            </p:nvSpPr>
            <p:spPr>
              <a:xfrm>
                <a:off x="3969163" y="3675563"/>
                <a:ext cx="125353" cy="166219"/>
              </a:xfrm>
              <a:custGeom>
                <a:avLst/>
                <a:gdLst>
                  <a:gd name="connsiteX0" fmla="*/ 0 w 125353"/>
                  <a:gd name="connsiteY0" fmla="*/ 166219 h 166219"/>
                  <a:gd name="connsiteX1" fmla="*/ 0 w 125353"/>
                  <a:gd name="connsiteY1" fmla="*/ 2755 h 166219"/>
                  <a:gd name="connsiteX2" fmla="*/ 35356 w 125353"/>
                  <a:gd name="connsiteY2" fmla="*/ 2755 h 166219"/>
                  <a:gd name="connsiteX3" fmla="*/ 36734 w 125353"/>
                  <a:gd name="connsiteY3" fmla="*/ 14693 h 166219"/>
                  <a:gd name="connsiteX4" fmla="*/ 71630 w 125353"/>
                  <a:gd name="connsiteY4" fmla="*/ 0 h 166219"/>
                  <a:gd name="connsiteX5" fmla="*/ 125353 w 125353"/>
                  <a:gd name="connsiteY5" fmla="*/ 60151 h 166219"/>
                  <a:gd name="connsiteX6" fmla="*/ 71630 w 125353"/>
                  <a:gd name="connsiteY6" fmla="*/ 119843 h 166219"/>
                  <a:gd name="connsiteX7" fmla="*/ 37652 w 125353"/>
                  <a:gd name="connsiteY7" fmla="*/ 108823 h 166219"/>
                  <a:gd name="connsiteX8" fmla="*/ 37652 w 125353"/>
                  <a:gd name="connsiteY8" fmla="*/ 165301 h 166219"/>
                  <a:gd name="connsiteX9" fmla="*/ 0 w 125353"/>
                  <a:gd name="connsiteY9" fmla="*/ 165301 h 166219"/>
                  <a:gd name="connsiteX10" fmla="*/ 37652 w 125353"/>
                  <a:gd name="connsiteY10" fmla="*/ 60610 h 166219"/>
                  <a:gd name="connsiteX11" fmla="*/ 62447 w 125353"/>
                  <a:gd name="connsiteY11" fmla="*/ 86783 h 166219"/>
                  <a:gd name="connsiteX12" fmla="*/ 87701 w 125353"/>
                  <a:gd name="connsiteY12" fmla="*/ 60610 h 166219"/>
                  <a:gd name="connsiteX13" fmla="*/ 62447 w 125353"/>
                  <a:gd name="connsiteY13" fmla="*/ 34438 h 166219"/>
                  <a:gd name="connsiteX14" fmla="*/ 37652 w 125353"/>
                  <a:gd name="connsiteY14" fmla="*/ 60610 h 166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5353" h="166219">
                    <a:moveTo>
                      <a:pt x="0" y="166219"/>
                    </a:moveTo>
                    <a:lnTo>
                      <a:pt x="0" y="2755"/>
                    </a:lnTo>
                    <a:lnTo>
                      <a:pt x="35356" y="2755"/>
                    </a:lnTo>
                    <a:lnTo>
                      <a:pt x="36734" y="14693"/>
                    </a:lnTo>
                    <a:cubicBezTo>
                      <a:pt x="43621" y="6428"/>
                      <a:pt x="54182" y="0"/>
                      <a:pt x="71630" y="0"/>
                    </a:cubicBezTo>
                    <a:cubicBezTo>
                      <a:pt x="104231" y="0"/>
                      <a:pt x="125353" y="25714"/>
                      <a:pt x="125353" y="60151"/>
                    </a:cubicBezTo>
                    <a:cubicBezTo>
                      <a:pt x="125353" y="94589"/>
                      <a:pt x="104231" y="119843"/>
                      <a:pt x="71630" y="119843"/>
                    </a:cubicBezTo>
                    <a:cubicBezTo>
                      <a:pt x="57396" y="119843"/>
                      <a:pt x="44539" y="115711"/>
                      <a:pt x="37652" y="108823"/>
                    </a:cubicBezTo>
                    <a:lnTo>
                      <a:pt x="37652" y="165301"/>
                    </a:lnTo>
                    <a:lnTo>
                      <a:pt x="0" y="165301"/>
                    </a:lnTo>
                    <a:close/>
                    <a:moveTo>
                      <a:pt x="37652" y="60610"/>
                    </a:moveTo>
                    <a:cubicBezTo>
                      <a:pt x="37652" y="76222"/>
                      <a:pt x="48213" y="86783"/>
                      <a:pt x="62447" y="86783"/>
                    </a:cubicBezTo>
                    <a:cubicBezTo>
                      <a:pt x="76681" y="86783"/>
                      <a:pt x="87701" y="75763"/>
                      <a:pt x="87701" y="60610"/>
                    </a:cubicBezTo>
                    <a:cubicBezTo>
                      <a:pt x="87701" y="44539"/>
                      <a:pt x="76681" y="34438"/>
                      <a:pt x="62447" y="34438"/>
                    </a:cubicBezTo>
                    <a:cubicBezTo>
                      <a:pt x="48213" y="34438"/>
                      <a:pt x="37652" y="44999"/>
                      <a:pt x="37652" y="6061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EE5603-9958-4523-B5F2-7780858298C1}"/>
                  </a:ext>
                </a:extLst>
              </p:cNvPr>
              <p:cNvSpPr/>
              <p:nvPr/>
            </p:nvSpPr>
            <p:spPr>
              <a:xfrm>
                <a:off x="4105995" y="3676022"/>
                <a:ext cx="97803" cy="120302"/>
              </a:xfrm>
              <a:custGeom>
                <a:avLst/>
                <a:gdLst>
                  <a:gd name="connsiteX0" fmla="*/ 46835 w 97803"/>
                  <a:gd name="connsiteY0" fmla="*/ 120302 h 120302"/>
                  <a:gd name="connsiteX1" fmla="*/ 1837 w 97803"/>
                  <a:gd name="connsiteY1" fmla="*/ 112497 h 120302"/>
                  <a:gd name="connsiteX2" fmla="*/ 5510 w 97803"/>
                  <a:gd name="connsiteY2" fmla="*/ 82651 h 120302"/>
                  <a:gd name="connsiteX3" fmla="*/ 43621 w 97803"/>
                  <a:gd name="connsiteY3" fmla="*/ 90456 h 120302"/>
                  <a:gd name="connsiteX4" fmla="*/ 61070 w 97803"/>
                  <a:gd name="connsiteY4" fmla="*/ 83569 h 120302"/>
                  <a:gd name="connsiteX5" fmla="*/ 45458 w 97803"/>
                  <a:gd name="connsiteY5" fmla="*/ 75304 h 120302"/>
                  <a:gd name="connsiteX6" fmla="*/ 34897 w 97803"/>
                  <a:gd name="connsiteY6" fmla="*/ 73467 h 120302"/>
                  <a:gd name="connsiteX7" fmla="*/ 0 w 97803"/>
                  <a:gd name="connsiteY7" fmla="*/ 38570 h 120302"/>
                  <a:gd name="connsiteX8" fmla="*/ 52805 w 97803"/>
                  <a:gd name="connsiteY8" fmla="*/ 0 h 120302"/>
                  <a:gd name="connsiteX9" fmla="*/ 92293 w 97803"/>
                  <a:gd name="connsiteY9" fmla="*/ 7347 h 120302"/>
                  <a:gd name="connsiteX10" fmla="*/ 89538 w 97803"/>
                  <a:gd name="connsiteY10" fmla="*/ 36734 h 120302"/>
                  <a:gd name="connsiteX11" fmla="*/ 55100 w 97803"/>
                  <a:gd name="connsiteY11" fmla="*/ 30764 h 120302"/>
                  <a:gd name="connsiteX12" fmla="*/ 36274 w 97803"/>
                  <a:gd name="connsiteY12" fmla="*/ 38111 h 120302"/>
                  <a:gd name="connsiteX13" fmla="*/ 54182 w 97803"/>
                  <a:gd name="connsiteY13" fmla="*/ 46376 h 120302"/>
                  <a:gd name="connsiteX14" fmla="*/ 65202 w 97803"/>
                  <a:gd name="connsiteY14" fmla="*/ 48213 h 120302"/>
                  <a:gd name="connsiteX15" fmla="*/ 97803 w 97803"/>
                  <a:gd name="connsiteY15" fmla="*/ 82191 h 120302"/>
                  <a:gd name="connsiteX16" fmla="*/ 46835 w 97803"/>
                  <a:gd name="connsiteY16" fmla="*/ 120302 h 12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803" h="120302">
                    <a:moveTo>
                      <a:pt x="46835" y="120302"/>
                    </a:moveTo>
                    <a:cubicBezTo>
                      <a:pt x="29846" y="120302"/>
                      <a:pt x="12857" y="117088"/>
                      <a:pt x="1837" y="112497"/>
                    </a:cubicBezTo>
                    <a:lnTo>
                      <a:pt x="5510" y="82651"/>
                    </a:lnTo>
                    <a:cubicBezTo>
                      <a:pt x="16530" y="86783"/>
                      <a:pt x="33060" y="90456"/>
                      <a:pt x="43621" y="90456"/>
                    </a:cubicBezTo>
                    <a:cubicBezTo>
                      <a:pt x="56019" y="90456"/>
                      <a:pt x="61070" y="88620"/>
                      <a:pt x="61070" y="83569"/>
                    </a:cubicBezTo>
                    <a:cubicBezTo>
                      <a:pt x="61070" y="79436"/>
                      <a:pt x="57396" y="77600"/>
                      <a:pt x="45458" y="75304"/>
                    </a:cubicBezTo>
                    <a:lnTo>
                      <a:pt x="34897" y="73467"/>
                    </a:lnTo>
                    <a:cubicBezTo>
                      <a:pt x="11020" y="69794"/>
                      <a:pt x="0" y="58774"/>
                      <a:pt x="0" y="38570"/>
                    </a:cubicBezTo>
                    <a:cubicBezTo>
                      <a:pt x="0" y="15153"/>
                      <a:pt x="20663" y="0"/>
                      <a:pt x="52805" y="0"/>
                    </a:cubicBezTo>
                    <a:cubicBezTo>
                      <a:pt x="67498" y="0"/>
                      <a:pt x="81273" y="2296"/>
                      <a:pt x="92293" y="7347"/>
                    </a:cubicBezTo>
                    <a:lnTo>
                      <a:pt x="89538" y="36734"/>
                    </a:lnTo>
                    <a:cubicBezTo>
                      <a:pt x="82191" y="33519"/>
                      <a:pt x="65202" y="30764"/>
                      <a:pt x="55100" y="30764"/>
                    </a:cubicBezTo>
                    <a:cubicBezTo>
                      <a:pt x="42244" y="30764"/>
                      <a:pt x="36274" y="33060"/>
                      <a:pt x="36274" y="38111"/>
                    </a:cubicBezTo>
                    <a:cubicBezTo>
                      <a:pt x="36274" y="42244"/>
                      <a:pt x="40866" y="44539"/>
                      <a:pt x="54182" y="46376"/>
                    </a:cubicBezTo>
                    <a:lnTo>
                      <a:pt x="65202" y="48213"/>
                    </a:lnTo>
                    <a:cubicBezTo>
                      <a:pt x="87242" y="51886"/>
                      <a:pt x="97803" y="62447"/>
                      <a:pt x="97803" y="82191"/>
                    </a:cubicBezTo>
                    <a:cubicBezTo>
                      <a:pt x="97344" y="105609"/>
                      <a:pt x="78059" y="120302"/>
                      <a:pt x="46835" y="120302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31" name="Graphic 15">
              <a:extLst>
                <a:ext uri="{FF2B5EF4-FFF2-40B4-BE49-F238E27FC236}">
                  <a16:creationId xmlns:a16="http://schemas.microsoft.com/office/drawing/2014/main" id="{F7C2544F-1150-49E1-B361-49011FBCA853}"/>
                </a:ext>
              </a:extLst>
            </p:cNvPr>
            <p:cNvGrpSpPr/>
            <p:nvPr/>
          </p:nvGrpSpPr>
          <p:grpSpPr>
            <a:xfrm>
              <a:off x="2450306" y="2928953"/>
              <a:ext cx="1746607" cy="607022"/>
              <a:chOff x="2450306" y="2928953"/>
              <a:chExt cx="1746607" cy="607022"/>
            </a:xfrm>
            <a:solidFill>
              <a:srgbClr val="463977"/>
            </a:solidFill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E944E1A-83AC-4965-B82D-0A19F44194A0}"/>
                  </a:ext>
                </a:extLst>
              </p:cNvPr>
              <p:cNvSpPr/>
              <p:nvPr/>
            </p:nvSpPr>
            <p:spPr>
              <a:xfrm>
                <a:off x="2450306" y="2955126"/>
                <a:ext cx="522243" cy="568452"/>
              </a:xfrm>
              <a:custGeom>
                <a:avLst/>
                <a:gdLst>
                  <a:gd name="connsiteX0" fmla="*/ 401696 w 522243"/>
                  <a:gd name="connsiteY0" fmla="*/ 568452 h 568452"/>
                  <a:gd name="connsiteX1" fmla="*/ 512356 w 522243"/>
                  <a:gd name="connsiteY1" fmla="*/ 568452 h 568452"/>
                  <a:gd name="connsiteX2" fmla="*/ 521999 w 522243"/>
                  <a:gd name="connsiteY2" fmla="*/ 556055 h 568452"/>
                  <a:gd name="connsiteX3" fmla="*/ 327310 w 522243"/>
                  <a:gd name="connsiteY3" fmla="*/ 7806 h 568452"/>
                  <a:gd name="connsiteX4" fmla="*/ 315372 w 522243"/>
                  <a:gd name="connsiteY4" fmla="*/ 0 h 568452"/>
                  <a:gd name="connsiteX5" fmla="*/ 207008 w 522243"/>
                  <a:gd name="connsiteY5" fmla="*/ 0 h 568452"/>
                  <a:gd name="connsiteX6" fmla="*/ 195070 w 522243"/>
                  <a:gd name="connsiteY6" fmla="*/ 7806 h 568452"/>
                  <a:gd name="connsiteX7" fmla="*/ 382 w 522243"/>
                  <a:gd name="connsiteY7" fmla="*/ 556055 h 568452"/>
                  <a:gd name="connsiteX8" fmla="*/ 10024 w 522243"/>
                  <a:gd name="connsiteY8" fmla="*/ 568452 h 568452"/>
                  <a:gd name="connsiteX9" fmla="*/ 120684 w 522243"/>
                  <a:gd name="connsiteY9" fmla="*/ 568452 h 568452"/>
                  <a:gd name="connsiteX10" fmla="*/ 133082 w 522243"/>
                  <a:gd name="connsiteY10" fmla="*/ 558810 h 568452"/>
                  <a:gd name="connsiteX11" fmla="*/ 156499 w 522243"/>
                  <a:gd name="connsiteY11" fmla="*/ 471108 h 568452"/>
                  <a:gd name="connsiteX12" fmla="*/ 365422 w 522243"/>
                  <a:gd name="connsiteY12" fmla="*/ 471108 h 568452"/>
                  <a:gd name="connsiteX13" fmla="*/ 388839 w 522243"/>
                  <a:gd name="connsiteY13" fmla="*/ 558810 h 568452"/>
                  <a:gd name="connsiteX14" fmla="*/ 401696 w 522243"/>
                  <a:gd name="connsiteY14" fmla="*/ 568452 h 568452"/>
                  <a:gd name="connsiteX15" fmla="*/ 193233 w 522243"/>
                  <a:gd name="connsiteY15" fmla="*/ 349887 h 568452"/>
                  <a:gd name="connsiteX16" fmla="*/ 252466 w 522243"/>
                  <a:gd name="connsiteY16" fmla="*/ 172648 h 568452"/>
                  <a:gd name="connsiteX17" fmla="*/ 261190 w 522243"/>
                  <a:gd name="connsiteY17" fmla="*/ 166679 h 568452"/>
                  <a:gd name="connsiteX18" fmla="*/ 261190 w 522243"/>
                  <a:gd name="connsiteY18" fmla="*/ 166679 h 568452"/>
                  <a:gd name="connsiteX19" fmla="*/ 269914 w 522243"/>
                  <a:gd name="connsiteY19" fmla="*/ 172648 h 568452"/>
                  <a:gd name="connsiteX20" fmla="*/ 329147 w 522243"/>
                  <a:gd name="connsiteY20" fmla="*/ 349887 h 568452"/>
                  <a:gd name="connsiteX21" fmla="*/ 193233 w 522243"/>
                  <a:gd name="connsiteY21" fmla="*/ 349887 h 568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2243" h="568452">
                    <a:moveTo>
                      <a:pt x="401696" y="568452"/>
                    </a:moveTo>
                    <a:lnTo>
                      <a:pt x="512356" y="568452"/>
                    </a:lnTo>
                    <a:cubicBezTo>
                      <a:pt x="518784" y="568452"/>
                      <a:pt x="523376" y="562483"/>
                      <a:pt x="521999" y="556055"/>
                    </a:cubicBezTo>
                    <a:cubicBezTo>
                      <a:pt x="506387" y="498658"/>
                      <a:pt x="435675" y="248870"/>
                      <a:pt x="327310" y="7806"/>
                    </a:cubicBezTo>
                    <a:cubicBezTo>
                      <a:pt x="325015" y="3214"/>
                      <a:pt x="320423" y="0"/>
                      <a:pt x="315372" y="0"/>
                    </a:cubicBezTo>
                    <a:lnTo>
                      <a:pt x="207008" y="0"/>
                    </a:lnTo>
                    <a:cubicBezTo>
                      <a:pt x="201957" y="0"/>
                      <a:pt x="197365" y="3214"/>
                      <a:pt x="195070" y="7806"/>
                    </a:cubicBezTo>
                    <a:cubicBezTo>
                      <a:pt x="87165" y="248870"/>
                      <a:pt x="16453" y="498658"/>
                      <a:pt x="382" y="556055"/>
                    </a:cubicBezTo>
                    <a:cubicBezTo>
                      <a:pt x="-1455" y="562483"/>
                      <a:pt x="3596" y="568452"/>
                      <a:pt x="10024" y="568452"/>
                    </a:cubicBezTo>
                    <a:lnTo>
                      <a:pt x="120684" y="568452"/>
                    </a:lnTo>
                    <a:cubicBezTo>
                      <a:pt x="126653" y="568452"/>
                      <a:pt x="131704" y="564320"/>
                      <a:pt x="133082" y="558810"/>
                    </a:cubicBezTo>
                    <a:cubicBezTo>
                      <a:pt x="136755" y="544116"/>
                      <a:pt x="144561" y="513352"/>
                      <a:pt x="156499" y="471108"/>
                    </a:cubicBezTo>
                    <a:lnTo>
                      <a:pt x="365422" y="471108"/>
                    </a:lnTo>
                    <a:cubicBezTo>
                      <a:pt x="377360" y="513352"/>
                      <a:pt x="385166" y="544116"/>
                      <a:pt x="388839" y="558810"/>
                    </a:cubicBezTo>
                    <a:cubicBezTo>
                      <a:pt x="390676" y="564320"/>
                      <a:pt x="395727" y="568452"/>
                      <a:pt x="401696" y="568452"/>
                    </a:cubicBezTo>
                    <a:close/>
                    <a:moveTo>
                      <a:pt x="193233" y="349887"/>
                    </a:moveTo>
                    <a:cubicBezTo>
                      <a:pt x="209763" y="298001"/>
                      <a:pt x="229507" y="235095"/>
                      <a:pt x="252466" y="172648"/>
                    </a:cubicBezTo>
                    <a:cubicBezTo>
                      <a:pt x="253843" y="168975"/>
                      <a:pt x="257517" y="166679"/>
                      <a:pt x="261190" y="166679"/>
                    </a:cubicBezTo>
                    <a:lnTo>
                      <a:pt x="261190" y="166679"/>
                    </a:lnTo>
                    <a:cubicBezTo>
                      <a:pt x="265323" y="166679"/>
                      <a:pt x="268537" y="168975"/>
                      <a:pt x="269914" y="172648"/>
                    </a:cubicBezTo>
                    <a:cubicBezTo>
                      <a:pt x="292873" y="235095"/>
                      <a:pt x="312617" y="298001"/>
                      <a:pt x="329147" y="349887"/>
                    </a:cubicBezTo>
                    <a:lnTo>
                      <a:pt x="193233" y="349887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A87BB28-C692-4F7B-8F01-936E8F3FF71A}"/>
                  </a:ext>
                </a:extLst>
              </p:cNvPr>
              <p:cNvSpPr/>
              <p:nvPr/>
            </p:nvSpPr>
            <p:spPr>
              <a:xfrm>
                <a:off x="3797398" y="2928953"/>
                <a:ext cx="399515" cy="594165"/>
              </a:xfrm>
              <a:custGeom>
                <a:avLst/>
                <a:gdLst>
                  <a:gd name="connsiteX0" fmla="*/ 245691 w 399515"/>
                  <a:gd name="connsiteY0" fmla="*/ 156118 h 594165"/>
                  <a:gd name="connsiteX1" fmla="*/ 187835 w 399515"/>
                  <a:gd name="connsiteY1" fmla="*/ 164842 h 594165"/>
                  <a:gd name="connsiteX2" fmla="*/ 141000 w 399515"/>
                  <a:gd name="connsiteY2" fmla="*/ 191474 h 594165"/>
                  <a:gd name="connsiteX3" fmla="*/ 139623 w 399515"/>
                  <a:gd name="connsiteY3" fmla="*/ 192851 h 594165"/>
                  <a:gd name="connsiteX4" fmla="*/ 138704 w 399515"/>
                  <a:gd name="connsiteY4" fmla="*/ 193310 h 594165"/>
                  <a:gd name="connsiteX5" fmla="*/ 138245 w 399515"/>
                  <a:gd name="connsiteY5" fmla="*/ 193310 h 594165"/>
                  <a:gd name="connsiteX6" fmla="*/ 125847 w 399515"/>
                  <a:gd name="connsiteY6" fmla="*/ 191933 h 594165"/>
                  <a:gd name="connsiteX7" fmla="*/ 126307 w 399515"/>
                  <a:gd name="connsiteY7" fmla="*/ 181372 h 594165"/>
                  <a:gd name="connsiteX8" fmla="*/ 127225 w 399515"/>
                  <a:gd name="connsiteY8" fmla="*/ 179995 h 594165"/>
                  <a:gd name="connsiteX9" fmla="*/ 136408 w 399515"/>
                  <a:gd name="connsiteY9" fmla="*/ 151067 h 594165"/>
                  <a:gd name="connsiteX10" fmla="*/ 136408 w 399515"/>
                  <a:gd name="connsiteY10" fmla="*/ 151067 h 594165"/>
                  <a:gd name="connsiteX11" fmla="*/ 124929 w 399515"/>
                  <a:gd name="connsiteY11" fmla="*/ 8724 h 594165"/>
                  <a:gd name="connsiteX12" fmla="*/ 115286 w 399515"/>
                  <a:gd name="connsiteY12" fmla="*/ 0 h 594165"/>
                  <a:gd name="connsiteX13" fmla="*/ 9677 w 399515"/>
                  <a:gd name="connsiteY13" fmla="*/ 0 h 594165"/>
                  <a:gd name="connsiteX14" fmla="*/ 35 w 399515"/>
                  <a:gd name="connsiteY14" fmla="*/ 10561 h 594165"/>
                  <a:gd name="connsiteX15" fmla="*/ 17483 w 399515"/>
                  <a:gd name="connsiteY15" fmla="*/ 309021 h 594165"/>
                  <a:gd name="connsiteX16" fmla="*/ 7841 w 399515"/>
                  <a:gd name="connsiteY16" fmla="*/ 584064 h 594165"/>
                  <a:gd name="connsiteX17" fmla="*/ 17483 w 399515"/>
                  <a:gd name="connsiteY17" fmla="*/ 594166 h 594165"/>
                  <a:gd name="connsiteX18" fmla="*/ 123092 w 399515"/>
                  <a:gd name="connsiteY18" fmla="*/ 594166 h 594165"/>
                  <a:gd name="connsiteX19" fmla="*/ 132735 w 399515"/>
                  <a:gd name="connsiteY19" fmla="*/ 584523 h 594165"/>
                  <a:gd name="connsiteX20" fmla="*/ 142377 w 399515"/>
                  <a:gd name="connsiteY20" fmla="*/ 337490 h 594165"/>
                  <a:gd name="connsiteX21" fmla="*/ 208498 w 399515"/>
                  <a:gd name="connsiteY21" fmla="*/ 282389 h 594165"/>
                  <a:gd name="connsiteX22" fmla="*/ 275078 w 399515"/>
                  <a:gd name="connsiteY22" fmla="*/ 353102 h 594165"/>
                  <a:gd name="connsiteX23" fmla="*/ 275078 w 399515"/>
                  <a:gd name="connsiteY23" fmla="*/ 584523 h 594165"/>
                  <a:gd name="connsiteX24" fmla="*/ 284720 w 399515"/>
                  <a:gd name="connsiteY24" fmla="*/ 594166 h 594165"/>
                  <a:gd name="connsiteX25" fmla="*/ 389870 w 399515"/>
                  <a:gd name="connsiteY25" fmla="*/ 594166 h 594165"/>
                  <a:gd name="connsiteX26" fmla="*/ 399513 w 399515"/>
                  <a:gd name="connsiteY26" fmla="*/ 584523 h 594165"/>
                  <a:gd name="connsiteX27" fmla="*/ 399513 w 399515"/>
                  <a:gd name="connsiteY27" fmla="*/ 318205 h 594165"/>
                  <a:gd name="connsiteX28" fmla="*/ 245691 w 399515"/>
                  <a:gd name="connsiteY28" fmla="*/ 156118 h 594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99515" h="594165">
                    <a:moveTo>
                      <a:pt x="245691" y="156118"/>
                    </a:moveTo>
                    <a:cubicBezTo>
                      <a:pt x="226865" y="156118"/>
                      <a:pt x="206202" y="158873"/>
                      <a:pt x="187835" y="164842"/>
                    </a:cubicBezTo>
                    <a:cubicBezTo>
                      <a:pt x="171305" y="170352"/>
                      <a:pt x="155693" y="179076"/>
                      <a:pt x="141000" y="191474"/>
                    </a:cubicBezTo>
                    <a:cubicBezTo>
                      <a:pt x="140541" y="191933"/>
                      <a:pt x="140082" y="192392"/>
                      <a:pt x="139623" y="192851"/>
                    </a:cubicBezTo>
                    <a:cubicBezTo>
                      <a:pt x="139163" y="192851"/>
                      <a:pt x="139163" y="193310"/>
                      <a:pt x="138704" y="193310"/>
                    </a:cubicBezTo>
                    <a:cubicBezTo>
                      <a:pt x="138704" y="193310"/>
                      <a:pt x="138704" y="193310"/>
                      <a:pt x="138245" y="193310"/>
                    </a:cubicBezTo>
                    <a:cubicBezTo>
                      <a:pt x="134572" y="196525"/>
                      <a:pt x="128602" y="196066"/>
                      <a:pt x="125847" y="191933"/>
                    </a:cubicBezTo>
                    <a:cubicBezTo>
                      <a:pt x="123552" y="188719"/>
                      <a:pt x="124011" y="184586"/>
                      <a:pt x="126307" y="181372"/>
                    </a:cubicBezTo>
                    <a:lnTo>
                      <a:pt x="127225" y="179995"/>
                    </a:lnTo>
                    <a:cubicBezTo>
                      <a:pt x="133653" y="171730"/>
                      <a:pt x="136867" y="161628"/>
                      <a:pt x="136408" y="151067"/>
                    </a:cubicBezTo>
                    <a:lnTo>
                      <a:pt x="136408" y="151067"/>
                    </a:lnTo>
                    <a:cubicBezTo>
                      <a:pt x="131817" y="74385"/>
                      <a:pt x="127225" y="32601"/>
                      <a:pt x="124929" y="8724"/>
                    </a:cubicBezTo>
                    <a:cubicBezTo>
                      <a:pt x="124470" y="3673"/>
                      <a:pt x="120337" y="0"/>
                      <a:pt x="115286" y="0"/>
                    </a:cubicBezTo>
                    <a:lnTo>
                      <a:pt x="9677" y="0"/>
                    </a:lnTo>
                    <a:cubicBezTo>
                      <a:pt x="3708" y="0"/>
                      <a:pt x="-424" y="5051"/>
                      <a:pt x="35" y="10561"/>
                    </a:cubicBezTo>
                    <a:cubicBezTo>
                      <a:pt x="4167" y="50968"/>
                      <a:pt x="17483" y="196525"/>
                      <a:pt x="17483" y="309021"/>
                    </a:cubicBezTo>
                    <a:cubicBezTo>
                      <a:pt x="17483" y="420600"/>
                      <a:pt x="8300" y="547790"/>
                      <a:pt x="7841" y="584064"/>
                    </a:cubicBezTo>
                    <a:cubicBezTo>
                      <a:pt x="7841" y="589574"/>
                      <a:pt x="11973" y="594166"/>
                      <a:pt x="17483" y="594166"/>
                    </a:cubicBezTo>
                    <a:lnTo>
                      <a:pt x="123092" y="594166"/>
                    </a:lnTo>
                    <a:cubicBezTo>
                      <a:pt x="128602" y="594166"/>
                      <a:pt x="132735" y="590033"/>
                      <a:pt x="132735" y="584523"/>
                    </a:cubicBezTo>
                    <a:cubicBezTo>
                      <a:pt x="133194" y="553300"/>
                      <a:pt x="139623" y="372387"/>
                      <a:pt x="142377" y="337490"/>
                    </a:cubicBezTo>
                    <a:cubicBezTo>
                      <a:pt x="145592" y="302593"/>
                      <a:pt x="172683" y="282389"/>
                      <a:pt x="208498" y="282389"/>
                    </a:cubicBezTo>
                    <a:cubicBezTo>
                      <a:pt x="253497" y="282389"/>
                      <a:pt x="275078" y="312695"/>
                      <a:pt x="275078" y="353102"/>
                    </a:cubicBezTo>
                    <a:lnTo>
                      <a:pt x="275078" y="584523"/>
                    </a:lnTo>
                    <a:cubicBezTo>
                      <a:pt x="275078" y="590033"/>
                      <a:pt x="279669" y="594166"/>
                      <a:pt x="284720" y="594166"/>
                    </a:cubicBezTo>
                    <a:lnTo>
                      <a:pt x="389870" y="594166"/>
                    </a:lnTo>
                    <a:cubicBezTo>
                      <a:pt x="395380" y="594166"/>
                      <a:pt x="399513" y="589574"/>
                      <a:pt x="399513" y="584523"/>
                    </a:cubicBezTo>
                    <a:lnTo>
                      <a:pt x="399513" y="318205"/>
                    </a:lnTo>
                    <a:cubicBezTo>
                      <a:pt x="399972" y="229126"/>
                      <a:pt x="352218" y="156118"/>
                      <a:pt x="245691" y="1561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F37885A-7A01-40A5-8EDD-A0CA2CE95A70}"/>
                  </a:ext>
                </a:extLst>
              </p:cNvPr>
              <p:cNvSpPr/>
              <p:nvPr/>
            </p:nvSpPr>
            <p:spPr>
              <a:xfrm>
                <a:off x="3334590" y="3075887"/>
                <a:ext cx="424311" cy="460088"/>
              </a:xfrm>
              <a:custGeom>
                <a:avLst/>
                <a:gdLst>
                  <a:gd name="connsiteX0" fmla="*/ 233258 w 424311"/>
                  <a:gd name="connsiteY0" fmla="*/ 346214 h 460088"/>
                  <a:gd name="connsiteX1" fmla="*/ 150148 w 424311"/>
                  <a:gd name="connsiteY1" fmla="*/ 311776 h 460088"/>
                  <a:gd name="connsiteX2" fmla="*/ 118466 w 424311"/>
                  <a:gd name="connsiteY2" fmla="*/ 229585 h 460088"/>
                  <a:gd name="connsiteX3" fmla="*/ 150148 w 424311"/>
                  <a:gd name="connsiteY3" fmla="*/ 147394 h 460088"/>
                  <a:gd name="connsiteX4" fmla="*/ 233258 w 424311"/>
                  <a:gd name="connsiteY4" fmla="*/ 112956 h 460088"/>
                  <a:gd name="connsiteX5" fmla="*/ 323255 w 424311"/>
                  <a:gd name="connsiteY5" fmla="*/ 155659 h 460088"/>
                  <a:gd name="connsiteX6" fmla="*/ 336112 w 424311"/>
                  <a:gd name="connsiteY6" fmla="*/ 157954 h 460088"/>
                  <a:gd name="connsiteX7" fmla="*/ 419681 w 424311"/>
                  <a:gd name="connsiteY7" fmla="*/ 105150 h 460088"/>
                  <a:gd name="connsiteX8" fmla="*/ 422436 w 424311"/>
                  <a:gd name="connsiteY8" fmla="*/ 90916 h 460088"/>
                  <a:gd name="connsiteX9" fmla="*/ 348510 w 424311"/>
                  <a:gd name="connsiteY9" fmla="*/ 27550 h 460088"/>
                  <a:gd name="connsiteX10" fmla="*/ 233717 w 424311"/>
                  <a:gd name="connsiteY10" fmla="*/ 0 h 460088"/>
                  <a:gd name="connsiteX11" fmla="*/ 68416 w 424311"/>
                  <a:gd name="connsiteY11" fmla="*/ 63825 h 460088"/>
                  <a:gd name="connsiteX12" fmla="*/ 18367 w 424311"/>
                  <a:gd name="connsiteY12" fmla="*/ 136373 h 460088"/>
                  <a:gd name="connsiteX13" fmla="*/ 0 w 424311"/>
                  <a:gd name="connsiteY13" fmla="*/ 230044 h 460088"/>
                  <a:gd name="connsiteX14" fmla="*/ 18367 w 424311"/>
                  <a:gd name="connsiteY14" fmla="*/ 323715 h 460088"/>
                  <a:gd name="connsiteX15" fmla="*/ 68416 w 424311"/>
                  <a:gd name="connsiteY15" fmla="*/ 396264 h 460088"/>
                  <a:gd name="connsiteX16" fmla="*/ 233717 w 424311"/>
                  <a:gd name="connsiteY16" fmla="*/ 460088 h 460088"/>
                  <a:gd name="connsiteX17" fmla="*/ 348510 w 424311"/>
                  <a:gd name="connsiteY17" fmla="*/ 432538 h 460088"/>
                  <a:gd name="connsiteX18" fmla="*/ 422436 w 424311"/>
                  <a:gd name="connsiteY18" fmla="*/ 369173 h 460088"/>
                  <a:gd name="connsiteX19" fmla="*/ 419681 w 424311"/>
                  <a:gd name="connsiteY19" fmla="*/ 354938 h 460088"/>
                  <a:gd name="connsiteX20" fmla="*/ 336112 w 424311"/>
                  <a:gd name="connsiteY20" fmla="*/ 302134 h 460088"/>
                  <a:gd name="connsiteX21" fmla="*/ 323255 w 424311"/>
                  <a:gd name="connsiteY21" fmla="*/ 304430 h 460088"/>
                  <a:gd name="connsiteX22" fmla="*/ 233258 w 424311"/>
                  <a:gd name="connsiteY22" fmla="*/ 346214 h 46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24311" h="460088">
                    <a:moveTo>
                      <a:pt x="233258" y="346214"/>
                    </a:moveTo>
                    <a:cubicBezTo>
                      <a:pt x="200657" y="346214"/>
                      <a:pt x="171270" y="334276"/>
                      <a:pt x="150148" y="311776"/>
                    </a:cubicBezTo>
                    <a:cubicBezTo>
                      <a:pt x="129486" y="290195"/>
                      <a:pt x="118466" y="261268"/>
                      <a:pt x="118466" y="229585"/>
                    </a:cubicBezTo>
                    <a:cubicBezTo>
                      <a:pt x="118466" y="197902"/>
                      <a:pt x="129945" y="168515"/>
                      <a:pt x="150148" y="147394"/>
                    </a:cubicBezTo>
                    <a:cubicBezTo>
                      <a:pt x="171270" y="125353"/>
                      <a:pt x="200657" y="112956"/>
                      <a:pt x="233258" y="112956"/>
                    </a:cubicBezTo>
                    <a:cubicBezTo>
                      <a:pt x="269992" y="112956"/>
                      <a:pt x="302134" y="128108"/>
                      <a:pt x="323255" y="155659"/>
                    </a:cubicBezTo>
                    <a:cubicBezTo>
                      <a:pt x="326470" y="159791"/>
                      <a:pt x="331980" y="160709"/>
                      <a:pt x="336112" y="157954"/>
                    </a:cubicBezTo>
                    <a:lnTo>
                      <a:pt x="419681" y="105150"/>
                    </a:lnTo>
                    <a:cubicBezTo>
                      <a:pt x="424273" y="101936"/>
                      <a:pt x="425651" y="95507"/>
                      <a:pt x="422436" y="90916"/>
                    </a:cubicBezTo>
                    <a:cubicBezTo>
                      <a:pt x="403151" y="64743"/>
                      <a:pt x="377438" y="43162"/>
                      <a:pt x="348510" y="27550"/>
                    </a:cubicBezTo>
                    <a:cubicBezTo>
                      <a:pt x="314072" y="9643"/>
                      <a:pt x="274584" y="0"/>
                      <a:pt x="233717" y="0"/>
                    </a:cubicBezTo>
                    <a:cubicBezTo>
                      <a:pt x="170352" y="0"/>
                      <a:pt x="111578" y="22499"/>
                      <a:pt x="68416" y="63825"/>
                    </a:cubicBezTo>
                    <a:cubicBezTo>
                      <a:pt x="46835" y="84487"/>
                      <a:pt x="30305" y="108823"/>
                      <a:pt x="18367" y="136373"/>
                    </a:cubicBezTo>
                    <a:cubicBezTo>
                      <a:pt x="5969" y="165301"/>
                      <a:pt x="0" y="196525"/>
                      <a:pt x="0" y="230044"/>
                    </a:cubicBezTo>
                    <a:cubicBezTo>
                      <a:pt x="0" y="263104"/>
                      <a:pt x="5969" y="294787"/>
                      <a:pt x="18367" y="323715"/>
                    </a:cubicBezTo>
                    <a:cubicBezTo>
                      <a:pt x="29846" y="351265"/>
                      <a:pt x="46835" y="375601"/>
                      <a:pt x="68416" y="396264"/>
                    </a:cubicBezTo>
                    <a:cubicBezTo>
                      <a:pt x="111578" y="437130"/>
                      <a:pt x="169893" y="460088"/>
                      <a:pt x="233717" y="460088"/>
                    </a:cubicBezTo>
                    <a:cubicBezTo>
                      <a:pt x="274584" y="460088"/>
                      <a:pt x="314531" y="450446"/>
                      <a:pt x="348510" y="432538"/>
                    </a:cubicBezTo>
                    <a:cubicBezTo>
                      <a:pt x="377897" y="416926"/>
                      <a:pt x="403151" y="395345"/>
                      <a:pt x="422436" y="369173"/>
                    </a:cubicBezTo>
                    <a:cubicBezTo>
                      <a:pt x="425651" y="364581"/>
                      <a:pt x="424732" y="358152"/>
                      <a:pt x="419681" y="354938"/>
                    </a:cubicBezTo>
                    <a:lnTo>
                      <a:pt x="336112" y="302134"/>
                    </a:lnTo>
                    <a:cubicBezTo>
                      <a:pt x="331980" y="299379"/>
                      <a:pt x="326470" y="300297"/>
                      <a:pt x="323255" y="304430"/>
                    </a:cubicBezTo>
                    <a:cubicBezTo>
                      <a:pt x="302134" y="331061"/>
                      <a:pt x="269992" y="346214"/>
                      <a:pt x="233258" y="346214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43D7594-1420-41BF-A45C-89D10E7F4629}"/>
                  </a:ext>
                </a:extLst>
              </p:cNvPr>
              <p:cNvSpPr/>
              <p:nvPr/>
            </p:nvSpPr>
            <p:spPr>
              <a:xfrm>
                <a:off x="3018190" y="3076063"/>
                <a:ext cx="313354" cy="447514"/>
              </a:xfrm>
              <a:custGeom>
                <a:avLst/>
                <a:gdLst>
                  <a:gd name="connsiteX0" fmla="*/ 312726 w 313354"/>
                  <a:gd name="connsiteY0" fmla="*/ 22323 h 447514"/>
                  <a:gd name="connsiteX1" fmla="*/ 307216 w 313354"/>
                  <a:gd name="connsiteY1" fmla="*/ 9926 h 447514"/>
                  <a:gd name="connsiteX2" fmla="*/ 134109 w 313354"/>
                  <a:gd name="connsiteY2" fmla="*/ 46200 h 447514"/>
                  <a:gd name="connsiteX3" fmla="*/ 122171 w 313354"/>
                  <a:gd name="connsiteY3" fmla="*/ 45741 h 447514"/>
                  <a:gd name="connsiteX4" fmla="*/ 122630 w 313354"/>
                  <a:gd name="connsiteY4" fmla="*/ 36098 h 447514"/>
                  <a:gd name="connsiteX5" fmla="*/ 131814 w 313354"/>
                  <a:gd name="connsiteY5" fmla="*/ 22323 h 447514"/>
                  <a:gd name="connsiteX6" fmla="*/ 123549 w 313354"/>
                  <a:gd name="connsiteY6" fmla="*/ 8548 h 447514"/>
                  <a:gd name="connsiteX7" fmla="*/ 9674 w 313354"/>
                  <a:gd name="connsiteY7" fmla="*/ 8548 h 447514"/>
                  <a:gd name="connsiteX8" fmla="*/ 32 w 313354"/>
                  <a:gd name="connsiteY8" fmla="*/ 19109 h 447514"/>
                  <a:gd name="connsiteX9" fmla="*/ 3705 w 313354"/>
                  <a:gd name="connsiteY9" fmla="*/ 436954 h 447514"/>
                  <a:gd name="connsiteX10" fmla="*/ 13348 w 313354"/>
                  <a:gd name="connsiteY10" fmla="*/ 447515 h 447514"/>
                  <a:gd name="connsiteX11" fmla="*/ 118498 w 313354"/>
                  <a:gd name="connsiteY11" fmla="*/ 447515 h 447514"/>
                  <a:gd name="connsiteX12" fmla="*/ 128140 w 313354"/>
                  <a:gd name="connsiteY12" fmla="*/ 437413 h 447514"/>
                  <a:gd name="connsiteX13" fmla="*/ 130436 w 313354"/>
                  <a:gd name="connsiteY13" fmla="*/ 209205 h 447514"/>
                  <a:gd name="connsiteX14" fmla="*/ 265891 w 313354"/>
                  <a:gd name="connsiteY14" fmla="*/ 126096 h 447514"/>
                  <a:gd name="connsiteX15" fmla="*/ 278748 w 313354"/>
                  <a:gd name="connsiteY15" fmla="*/ 120127 h 447514"/>
                  <a:gd name="connsiteX16" fmla="*/ 312726 w 313354"/>
                  <a:gd name="connsiteY16" fmla="*/ 22323 h 447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3354" h="447514">
                    <a:moveTo>
                      <a:pt x="312726" y="22323"/>
                    </a:moveTo>
                    <a:cubicBezTo>
                      <a:pt x="314563" y="17272"/>
                      <a:pt x="312267" y="12222"/>
                      <a:pt x="307216" y="9926"/>
                    </a:cubicBezTo>
                    <a:cubicBezTo>
                      <a:pt x="244310" y="-16247"/>
                      <a:pt x="163037" y="14058"/>
                      <a:pt x="134109" y="46200"/>
                    </a:cubicBezTo>
                    <a:cubicBezTo>
                      <a:pt x="130895" y="49874"/>
                      <a:pt x="124926" y="49874"/>
                      <a:pt x="122171" y="45741"/>
                    </a:cubicBezTo>
                    <a:cubicBezTo>
                      <a:pt x="120334" y="42986"/>
                      <a:pt x="120793" y="38394"/>
                      <a:pt x="122630" y="36098"/>
                    </a:cubicBezTo>
                    <a:cubicBezTo>
                      <a:pt x="126303" y="31966"/>
                      <a:pt x="129977" y="25997"/>
                      <a:pt x="131814" y="22323"/>
                    </a:cubicBezTo>
                    <a:cubicBezTo>
                      <a:pt x="135028" y="15895"/>
                      <a:pt x="130436" y="8548"/>
                      <a:pt x="123549" y="8548"/>
                    </a:cubicBezTo>
                    <a:cubicBezTo>
                      <a:pt x="103804" y="8548"/>
                      <a:pt x="36306" y="8548"/>
                      <a:pt x="9674" y="8548"/>
                    </a:cubicBezTo>
                    <a:cubicBezTo>
                      <a:pt x="4164" y="8548"/>
                      <a:pt x="-427" y="13140"/>
                      <a:pt x="32" y="19109"/>
                    </a:cubicBezTo>
                    <a:cubicBezTo>
                      <a:pt x="13807" y="217011"/>
                      <a:pt x="7378" y="392873"/>
                      <a:pt x="3705" y="436954"/>
                    </a:cubicBezTo>
                    <a:cubicBezTo>
                      <a:pt x="3246" y="442464"/>
                      <a:pt x="7838" y="447515"/>
                      <a:pt x="13348" y="447515"/>
                    </a:cubicBezTo>
                    <a:cubicBezTo>
                      <a:pt x="38143" y="447515"/>
                      <a:pt x="95539" y="447515"/>
                      <a:pt x="118498" y="447515"/>
                    </a:cubicBezTo>
                    <a:cubicBezTo>
                      <a:pt x="124008" y="447515"/>
                      <a:pt x="128599" y="442923"/>
                      <a:pt x="128140" y="437413"/>
                    </a:cubicBezTo>
                    <a:cubicBezTo>
                      <a:pt x="126763" y="402975"/>
                      <a:pt x="123549" y="288183"/>
                      <a:pt x="130436" y="209205"/>
                    </a:cubicBezTo>
                    <a:cubicBezTo>
                      <a:pt x="138701" y="115076"/>
                      <a:pt x="233749" y="112780"/>
                      <a:pt x="265891" y="126096"/>
                    </a:cubicBezTo>
                    <a:cubicBezTo>
                      <a:pt x="270942" y="128392"/>
                      <a:pt x="276911" y="125637"/>
                      <a:pt x="278748" y="120127"/>
                    </a:cubicBezTo>
                    <a:lnTo>
                      <a:pt x="312726" y="22323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C166F52-0651-42B5-99E3-C53878CF5AFB}"/>
                </a:ext>
              </a:extLst>
            </p:cNvPr>
            <p:cNvSpPr/>
            <p:nvPr/>
          </p:nvSpPr>
          <p:spPr>
            <a:xfrm>
              <a:off x="1274078" y="2754928"/>
              <a:ext cx="1049878" cy="1214963"/>
            </a:xfrm>
            <a:custGeom>
              <a:avLst/>
              <a:gdLst>
                <a:gd name="connsiteX0" fmla="*/ 953912 w 1049878"/>
                <a:gd name="connsiteY0" fmla="*/ 375601 h 1214963"/>
                <a:gd name="connsiteX1" fmla="*/ 794121 w 1049878"/>
                <a:gd name="connsiteY1" fmla="*/ 381570 h 1214963"/>
                <a:gd name="connsiteX2" fmla="*/ 712848 w 1049878"/>
                <a:gd name="connsiteY2" fmla="*/ 194229 h 1214963"/>
                <a:gd name="connsiteX3" fmla="*/ 464896 w 1049878"/>
                <a:gd name="connsiteY3" fmla="*/ 0 h 1214963"/>
                <a:gd name="connsiteX4" fmla="*/ 106744 w 1049878"/>
                <a:gd name="connsiteY4" fmla="*/ 412335 h 1214963"/>
                <a:gd name="connsiteX5" fmla="*/ 216 w 1049878"/>
                <a:gd name="connsiteY5" fmla="*/ 962420 h 1214963"/>
                <a:gd name="connsiteX6" fmla="*/ 94805 w 1049878"/>
                <a:gd name="connsiteY6" fmla="*/ 1063437 h 1214963"/>
                <a:gd name="connsiteX7" fmla="*/ 95264 w 1049878"/>
                <a:gd name="connsiteY7" fmla="*/ 1063437 h 1214963"/>
                <a:gd name="connsiteX8" fmla="*/ 189853 w 1049878"/>
                <a:gd name="connsiteY8" fmla="*/ 975277 h 1214963"/>
                <a:gd name="connsiteX9" fmla="*/ 286738 w 1049878"/>
                <a:gd name="connsiteY9" fmla="*/ 472027 h 1214963"/>
                <a:gd name="connsiteX10" fmla="*/ 464896 w 1049878"/>
                <a:gd name="connsiteY10" fmla="*/ 190096 h 1214963"/>
                <a:gd name="connsiteX11" fmla="*/ 601729 w 1049878"/>
                <a:gd name="connsiteY11" fmla="*/ 405447 h 1214963"/>
                <a:gd name="connsiteX12" fmla="*/ 369848 w 1049878"/>
                <a:gd name="connsiteY12" fmla="*/ 529423 h 1214963"/>
                <a:gd name="connsiteX13" fmla="*/ 331278 w 1049878"/>
                <a:gd name="connsiteY13" fmla="*/ 791609 h 1214963"/>
                <a:gd name="connsiteX14" fmla="*/ 635707 w 1049878"/>
                <a:gd name="connsiteY14" fmla="*/ 1185117 h 1214963"/>
                <a:gd name="connsiteX15" fmla="*/ 758765 w 1049878"/>
                <a:gd name="connsiteY15" fmla="*/ 1214963 h 1214963"/>
                <a:gd name="connsiteX16" fmla="*/ 837283 w 1049878"/>
                <a:gd name="connsiteY16" fmla="*/ 1197974 h 1214963"/>
                <a:gd name="connsiteX17" fmla="*/ 909373 w 1049878"/>
                <a:gd name="connsiteY17" fmla="*/ 942676 h 1214963"/>
                <a:gd name="connsiteX18" fmla="*/ 885037 w 1049878"/>
                <a:gd name="connsiteY18" fmla="*/ 746610 h 1214963"/>
                <a:gd name="connsiteX19" fmla="*/ 855650 w 1049878"/>
                <a:gd name="connsiteY19" fmla="*/ 598757 h 1214963"/>
                <a:gd name="connsiteX20" fmla="*/ 848303 w 1049878"/>
                <a:gd name="connsiteY20" fmla="*/ 567993 h 1214963"/>
                <a:gd name="connsiteX21" fmla="*/ 956667 w 1049878"/>
                <a:gd name="connsiteY21" fmla="*/ 564779 h 1214963"/>
                <a:gd name="connsiteX22" fmla="*/ 1049879 w 1049878"/>
                <a:gd name="connsiteY22" fmla="*/ 470190 h 1214963"/>
                <a:gd name="connsiteX23" fmla="*/ 1049879 w 1049878"/>
                <a:gd name="connsiteY23" fmla="*/ 470190 h 1214963"/>
                <a:gd name="connsiteX24" fmla="*/ 953912 w 1049878"/>
                <a:gd name="connsiteY24" fmla="*/ 375601 h 1214963"/>
                <a:gd name="connsiteX25" fmla="*/ 722031 w 1049878"/>
                <a:gd name="connsiteY25" fmla="*/ 1001909 h 1214963"/>
                <a:gd name="connsiteX26" fmla="*/ 709634 w 1049878"/>
                <a:gd name="connsiteY26" fmla="*/ 1009714 h 1214963"/>
                <a:gd name="connsiteX27" fmla="*/ 514946 w 1049878"/>
                <a:gd name="connsiteY27" fmla="*/ 744314 h 1214963"/>
                <a:gd name="connsiteX28" fmla="*/ 519537 w 1049878"/>
                <a:gd name="connsiteY28" fmla="*/ 645593 h 1214963"/>
                <a:gd name="connsiteX29" fmla="*/ 756469 w 1049878"/>
                <a:gd name="connsiteY29" fmla="*/ 573503 h 1214963"/>
                <a:gd name="connsiteX30" fmla="*/ 765652 w 1049878"/>
                <a:gd name="connsiteY30" fmla="*/ 580850 h 1214963"/>
                <a:gd name="connsiteX31" fmla="*/ 765652 w 1049878"/>
                <a:gd name="connsiteY31" fmla="*/ 580850 h 1214963"/>
                <a:gd name="connsiteX32" fmla="*/ 758306 w 1049878"/>
                <a:gd name="connsiteY32" fmla="*/ 590492 h 1214963"/>
                <a:gd name="connsiteX33" fmla="*/ 675196 w 1049878"/>
                <a:gd name="connsiteY33" fmla="*/ 666255 h 1214963"/>
                <a:gd name="connsiteX34" fmla="*/ 722031 w 1049878"/>
                <a:gd name="connsiteY34" fmla="*/ 1001909 h 121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49878" h="1214963">
                  <a:moveTo>
                    <a:pt x="953912" y="375601"/>
                  </a:moveTo>
                  <a:cubicBezTo>
                    <a:pt x="896516" y="376519"/>
                    <a:pt x="843252" y="378356"/>
                    <a:pt x="794121" y="381570"/>
                  </a:cubicBezTo>
                  <a:cubicBezTo>
                    <a:pt x="771162" y="314531"/>
                    <a:pt x="744071" y="250248"/>
                    <a:pt x="712848" y="194229"/>
                  </a:cubicBezTo>
                  <a:cubicBezTo>
                    <a:pt x="649482" y="79896"/>
                    <a:pt x="568209" y="0"/>
                    <a:pt x="464896" y="0"/>
                  </a:cubicBezTo>
                  <a:cubicBezTo>
                    <a:pt x="317503" y="0"/>
                    <a:pt x="196741" y="138669"/>
                    <a:pt x="106744" y="412335"/>
                  </a:cubicBezTo>
                  <a:cubicBezTo>
                    <a:pt x="53939" y="571666"/>
                    <a:pt x="11695" y="795282"/>
                    <a:pt x="216" y="962420"/>
                  </a:cubicBezTo>
                  <a:cubicBezTo>
                    <a:pt x="-3457" y="1017061"/>
                    <a:pt x="40164" y="1063437"/>
                    <a:pt x="94805" y="1063437"/>
                  </a:cubicBezTo>
                  <a:lnTo>
                    <a:pt x="95264" y="1063437"/>
                  </a:lnTo>
                  <a:cubicBezTo>
                    <a:pt x="145314" y="1063437"/>
                    <a:pt x="186180" y="1024867"/>
                    <a:pt x="189853" y="975277"/>
                  </a:cubicBezTo>
                  <a:cubicBezTo>
                    <a:pt x="199955" y="824669"/>
                    <a:pt x="239444" y="615288"/>
                    <a:pt x="286738" y="472027"/>
                  </a:cubicBezTo>
                  <a:cubicBezTo>
                    <a:pt x="360205" y="248870"/>
                    <a:pt x="420816" y="190096"/>
                    <a:pt x="464896" y="190096"/>
                  </a:cubicBezTo>
                  <a:cubicBezTo>
                    <a:pt x="542955" y="190096"/>
                    <a:pt x="601729" y="405447"/>
                    <a:pt x="601729" y="405447"/>
                  </a:cubicBezTo>
                  <a:cubicBezTo>
                    <a:pt x="494742" y="427946"/>
                    <a:pt x="418520" y="466517"/>
                    <a:pt x="369848" y="529423"/>
                  </a:cubicBezTo>
                  <a:cubicBezTo>
                    <a:pt x="317043" y="597380"/>
                    <a:pt x="304187" y="685541"/>
                    <a:pt x="331278" y="791609"/>
                  </a:cubicBezTo>
                  <a:cubicBezTo>
                    <a:pt x="385919" y="1003286"/>
                    <a:pt x="524588" y="1133690"/>
                    <a:pt x="635707" y="1185117"/>
                  </a:cubicBezTo>
                  <a:cubicBezTo>
                    <a:pt x="678869" y="1204862"/>
                    <a:pt x="720654" y="1214963"/>
                    <a:pt x="758765" y="1214963"/>
                  </a:cubicBezTo>
                  <a:cubicBezTo>
                    <a:pt x="787233" y="1214963"/>
                    <a:pt x="813865" y="1209453"/>
                    <a:pt x="837283" y="1197974"/>
                  </a:cubicBezTo>
                  <a:cubicBezTo>
                    <a:pt x="908913" y="1163077"/>
                    <a:pt x="918097" y="1074457"/>
                    <a:pt x="909373" y="942676"/>
                  </a:cubicBezTo>
                  <a:cubicBezTo>
                    <a:pt x="905240" y="883902"/>
                    <a:pt x="896975" y="816404"/>
                    <a:pt x="885037" y="746610"/>
                  </a:cubicBezTo>
                  <a:cubicBezTo>
                    <a:pt x="876772" y="697938"/>
                    <a:pt x="866670" y="647889"/>
                    <a:pt x="855650" y="598757"/>
                  </a:cubicBezTo>
                  <a:cubicBezTo>
                    <a:pt x="853354" y="588656"/>
                    <a:pt x="851058" y="578095"/>
                    <a:pt x="848303" y="567993"/>
                  </a:cubicBezTo>
                  <a:cubicBezTo>
                    <a:pt x="885496" y="566156"/>
                    <a:pt x="922688" y="565238"/>
                    <a:pt x="956667" y="564779"/>
                  </a:cubicBezTo>
                  <a:cubicBezTo>
                    <a:pt x="1008553" y="564320"/>
                    <a:pt x="1049879" y="521617"/>
                    <a:pt x="1049879" y="470190"/>
                  </a:cubicBezTo>
                  <a:lnTo>
                    <a:pt x="1049879" y="470190"/>
                  </a:lnTo>
                  <a:cubicBezTo>
                    <a:pt x="1049879" y="417385"/>
                    <a:pt x="1006717" y="374683"/>
                    <a:pt x="953912" y="375601"/>
                  </a:cubicBezTo>
                  <a:close/>
                  <a:moveTo>
                    <a:pt x="722031" y="1001909"/>
                  </a:moveTo>
                  <a:cubicBezTo>
                    <a:pt x="722490" y="1008337"/>
                    <a:pt x="715603" y="1012929"/>
                    <a:pt x="709634" y="1009714"/>
                  </a:cubicBezTo>
                  <a:cubicBezTo>
                    <a:pt x="648105" y="978032"/>
                    <a:pt x="554434" y="895840"/>
                    <a:pt x="514946" y="744314"/>
                  </a:cubicBezTo>
                  <a:cubicBezTo>
                    <a:pt x="497038" y="674980"/>
                    <a:pt x="514027" y="652939"/>
                    <a:pt x="519537" y="645593"/>
                  </a:cubicBezTo>
                  <a:cubicBezTo>
                    <a:pt x="535608" y="624930"/>
                    <a:pt x="585658" y="590952"/>
                    <a:pt x="756469" y="573503"/>
                  </a:cubicBezTo>
                  <a:cubicBezTo>
                    <a:pt x="761061" y="573044"/>
                    <a:pt x="765193" y="576258"/>
                    <a:pt x="765652" y="580850"/>
                  </a:cubicBezTo>
                  <a:lnTo>
                    <a:pt x="765652" y="580850"/>
                  </a:lnTo>
                  <a:cubicBezTo>
                    <a:pt x="766112" y="585442"/>
                    <a:pt x="762897" y="589574"/>
                    <a:pt x="758306" y="590492"/>
                  </a:cubicBezTo>
                  <a:cubicBezTo>
                    <a:pt x="729837" y="594625"/>
                    <a:pt x="663717" y="608859"/>
                    <a:pt x="675196" y="666255"/>
                  </a:cubicBezTo>
                  <a:cubicBezTo>
                    <a:pt x="675655" y="665796"/>
                    <a:pt x="715144" y="837985"/>
                    <a:pt x="722031" y="1001909"/>
                  </a:cubicBezTo>
                  <a:close/>
                </a:path>
              </a:pathLst>
            </a:custGeom>
            <a:solidFill>
              <a:srgbClr val="3CE580"/>
            </a:solidFill>
            <a:ln w="4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7" name="Graphic 7">
            <a:extLst>
              <a:ext uri="{FF2B5EF4-FFF2-40B4-BE49-F238E27FC236}">
                <a16:creationId xmlns:a16="http://schemas.microsoft.com/office/drawing/2014/main" id="{0739280F-D002-4513-AA5F-8ACBB7DFD3D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5050AFD-C71F-4BF3-BEB6-B64D0B1A5A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0197272-3C72-4965-97CA-B18CAE47C08E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F3617D7-6FC1-4B45-9FDD-827936149F94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B41FB95-0E19-4C06-B726-B7D945F8969D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6A6DF1-04F5-46F4-A860-29941B5F9E93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C66A1FF-D70C-40A2-9B3B-0EDFE38BAEA7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465685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_Cover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BAE0749-5425-4A3B-B047-DA364C85C2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8049" y="2748478"/>
            <a:ext cx="5688013" cy="1219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2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add a presentation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88049" y="4507777"/>
            <a:ext cx="5688013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speaker’s name if needed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88049" y="5047953"/>
            <a:ext cx="5688013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date if needed</a:t>
            </a:r>
          </a:p>
        </p:txBody>
      </p:sp>
      <p:grpSp>
        <p:nvGrpSpPr>
          <p:cNvPr id="16" name="Graphic 15">
            <a:extLst>
              <a:ext uri="{FF2B5EF4-FFF2-40B4-BE49-F238E27FC236}">
                <a16:creationId xmlns:a16="http://schemas.microsoft.com/office/drawing/2014/main" id="{6096A24A-8EE6-4A68-9253-292456CB10A0}"/>
              </a:ext>
            </a:extLst>
          </p:cNvPr>
          <p:cNvGrpSpPr/>
          <p:nvPr userDrawn="1"/>
        </p:nvGrpSpPr>
        <p:grpSpPr>
          <a:xfrm>
            <a:off x="1274078" y="2754928"/>
            <a:ext cx="2929720" cy="1214963"/>
            <a:chOff x="1274078" y="2754928"/>
            <a:chExt cx="2929720" cy="1214963"/>
          </a:xfrm>
          <a:solidFill>
            <a:schemeClr val="accent1"/>
          </a:solidFill>
        </p:grpSpPr>
        <p:grpSp>
          <p:nvGrpSpPr>
            <p:cNvPr id="17" name="Graphic 15">
              <a:extLst>
                <a:ext uri="{FF2B5EF4-FFF2-40B4-BE49-F238E27FC236}">
                  <a16:creationId xmlns:a16="http://schemas.microsoft.com/office/drawing/2014/main" id="{8D674227-0B00-4EC7-BD18-1ADB27B1B136}"/>
                </a:ext>
              </a:extLst>
            </p:cNvPr>
            <p:cNvGrpSpPr/>
            <p:nvPr/>
          </p:nvGrpSpPr>
          <p:grpSpPr>
            <a:xfrm>
              <a:off x="2450688" y="3622299"/>
              <a:ext cx="1753110" cy="219483"/>
              <a:chOff x="2450688" y="3622299"/>
              <a:chExt cx="1753110" cy="219483"/>
            </a:xfrm>
            <a:solidFill>
              <a:srgbClr val="463977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C69A697-B9EC-4B58-A9F6-643EF36DB1C8}"/>
                  </a:ext>
                </a:extLst>
              </p:cNvPr>
              <p:cNvSpPr/>
              <p:nvPr/>
            </p:nvSpPr>
            <p:spPr>
              <a:xfrm>
                <a:off x="2450688" y="3630564"/>
                <a:ext cx="175862" cy="163005"/>
              </a:xfrm>
              <a:custGeom>
                <a:avLst/>
                <a:gdLst>
                  <a:gd name="connsiteX0" fmla="*/ 53264 w 175862"/>
                  <a:gd name="connsiteY0" fmla="*/ 133159 h 163005"/>
                  <a:gd name="connsiteX1" fmla="*/ 42244 w 175862"/>
                  <a:gd name="connsiteY1" fmla="*/ 163005 h 163005"/>
                  <a:gd name="connsiteX2" fmla="*/ 0 w 175862"/>
                  <a:gd name="connsiteY2" fmla="*/ 163005 h 163005"/>
                  <a:gd name="connsiteX3" fmla="*/ 64284 w 175862"/>
                  <a:gd name="connsiteY3" fmla="*/ 0 h 163005"/>
                  <a:gd name="connsiteX4" fmla="*/ 111119 w 175862"/>
                  <a:gd name="connsiteY4" fmla="*/ 0 h 163005"/>
                  <a:gd name="connsiteX5" fmla="*/ 175862 w 175862"/>
                  <a:gd name="connsiteY5" fmla="*/ 163005 h 163005"/>
                  <a:gd name="connsiteX6" fmla="*/ 133618 w 175862"/>
                  <a:gd name="connsiteY6" fmla="*/ 163005 h 163005"/>
                  <a:gd name="connsiteX7" fmla="*/ 122598 w 175862"/>
                  <a:gd name="connsiteY7" fmla="*/ 133159 h 163005"/>
                  <a:gd name="connsiteX8" fmla="*/ 53264 w 175862"/>
                  <a:gd name="connsiteY8" fmla="*/ 133159 h 163005"/>
                  <a:gd name="connsiteX9" fmla="*/ 111119 w 175862"/>
                  <a:gd name="connsiteY9" fmla="*/ 102395 h 163005"/>
                  <a:gd name="connsiteX10" fmla="*/ 87701 w 175862"/>
                  <a:gd name="connsiteY10" fmla="*/ 39489 h 163005"/>
                  <a:gd name="connsiteX11" fmla="*/ 64284 w 175862"/>
                  <a:gd name="connsiteY11" fmla="*/ 102395 h 163005"/>
                  <a:gd name="connsiteX12" fmla="*/ 111119 w 175862"/>
                  <a:gd name="connsiteY12" fmla="*/ 102395 h 163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5862" h="163005">
                    <a:moveTo>
                      <a:pt x="53264" y="133159"/>
                    </a:moveTo>
                    <a:lnTo>
                      <a:pt x="42244" y="163005"/>
                    </a:lnTo>
                    <a:lnTo>
                      <a:pt x="0" y="163005"/>
                    </a:lnTo>
                    <a:lnTo>
                      <a:pt x="64284" y="0"/>
                    </a:lnTo>
                    <a:lnTo>
                      <a:pt x="111119" y="0"/>
                    </a:lnTo>
                    <a:lnTo>
                      <a:pt x="175862" y="163005"/>
                    </a:lnTo>
                    <a:lnTo>
                      <a:pt x="133618" y="163005"/>
                    </a:lnTo>
                    <a:lnTo>
                      <a:pt x="122598" y="133159"/>
                    </a:lnTo>
                    <a:lnTo>
                      <a:pt x="53264" y="133159"/>
                    </a:lnTo>
                    <a:close/>
                    <a:moveTo>
                      <a:pt x="111119" y="102395"/>
                    </a:moveTo>
                    <a:lnTo>
                      <a:pt x="87701" y="39489"/>
                    </a:lnTo>
                    <a:lnTo>
                      <a:pt x="64284" y="102395"/>
                    </a:lnTo>
                    <a:lnTo>
                      <a:pt x="111119" y="102395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181E3AC-8313-402F-B68F-6EAA45A263CB}"/>
                  </a:ext>
                </a:extLst>
              </p:cNvPr>
              <p:cNvSpPr/>
              <p:nvPr/>
            </p:nvSpPr>
            <p:spPr>
              <a:xfrm>
                <a:off x="2638488" y="3675563"/>
                <a:ext cx="125353" cy="166219"/>
              </a:xfrm>
              <a:custGeom>
                <a:avLst/>
                <a:gdLst>
                  <a:gd name="connsiteX0" fmla="*/ 0 w 125353"/>
                  <a:gd name="connsiteY0" fmla="*/ 166219 h 166219"/>
                  <a:gd name="connsiteX1" fmla="*/ 0 w 125353"/>
                  <a:gd name="connsiteY1" fmla="*/ 2755 h 166219"/>
                  <a:gd name="connsiteX2" fmla="*/ 35356 w 125353"/>
                  <a:gd name="connsiteY2" fmla="*/ 2755 h 166219"/>
                  <a:gd name="connsiteX3" fmla="*/ 36734 w 125353"/>
                  <a:gd name="connsiteY3" fmla="*/ 14693 h 166219"/>
                  <a:gd name="connsiteX4" fmla="*/ 71631 w 125353"/>
                  <a:gd name="connsiteY4" fmla="*/ 0 h 166219"/>
                  <a:gd name="connsiteX5" fmla="*/ 125353 w 125353"/>
                  <a:gd name="connsiteY5" fmla="*/ 60151 h 166219"/>
                  <a:gd name="connsiteX6" fmla="*/ 71631 w 125353"/>
                  <a:gd name="connsiteY6" fmla="*/ 119843 h 166219"/>
                  <a:gd name="connsiteX7" fmla="*/ 37652 w 125353"/>
                  <a:gd name="connsiteY7" fmla="*/ 108823 h 166219"/>
                  <a:gd name="connsiteX8" fmla="*/ 37652 w 125353"/>
                  <a:gd name="connsiteY8" fmla="*/ 165301 h 166219"/>
                  <a:gd name="connsiteX9" fmla="*/ 0 w 125353"/>
                  <a:gd name="connsiteY9" fmla="*/ 165301 h 166219"/>
                  <a:gd name="connsiteX10" fmla="*/ 37652 w 125353"/>
                  <a:gd name="connsiteY10" fmla="*/ 60610 h 166219"/>
                  <a:gd name="connsiteX11" fmla="*/ 62447 w 125353"/>
                  <a:gd name="connsiteY11" fmla="*/ 86783 h 166219"/>
                  <a:gd name="connsiteX12" fmla="*/ 87701 w 125353"/>
                  <a:gd name="connsiteY12" fmla="*/ 60610 h 166219"/>
                  <a:gd name="connsiteX13" fmla="*/ 62447 w 125353"/>
                  <a:gd name="connsiteY13" fmla="*/ 34438 h 166219"/>
                  <a:gd name="connsiteX14" fmla="*/ 37652 w 125353"/>
                  <a:gd name="connsiteY14" fmla="*/ 60610 h 166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5353" h="166219">
                    <a:moveTo>
                      <a:pt x="0" y="166219"/>
                    </a:moveTo>
                    <a:lnTo>
                      <a:pt x="0" y="2755"/>
                    </a:lnTo>
                    <a:lnTo>
                      <a:pt x="35356" y="2755"/>
                    </a:lnTo>
                    <a:lnTo>
                      <a:pt x="36734" y="14693"/>
                    </a:lnTo>
                    <a:cubicBezTo>
                      <a:pt x="43621" y="6428"/>
                      <a:pt x="54182" y="0"/>
                      <a:pt x="71631" y="0"/>
                    </a:cubicBezTo>
                    <a:cubicBezTo>
                      <a:pt x="104231" y="0"/>
                      <a:pt x="125353" y="25714"/>
                      <a:pt x="125353" y="60151"/>
                    </a:cubicBezTo>
                    <a:cubicBezTo>
                      <a:pt x="125353" y="94589"/>
                      <a:pt x="104231" y="119843"/>
                      <a:pt x="71631" y="119843"/>
                    </a:cubicBezTo>
                    <a:cubicBezTo>
                      <a:pt x="57396" y="119843"/>
                      <a:pt x="44539" y="115711"/>
                      <a:pt x="37652" y="108823"/>
                    </a:cubicBezTo>
                    <a:lnTo>
                      <a:pt x="37652" y="165301"/>
                    </a:lnTo>
                    <a:lnTo>
                      <a:pt x="0" y="165301"/>
                    </a:lnTo>
                    <a:close/>
                    <a:moveTo>
                      <a:pt x="37652" y="60610"/>
                    </a:moveTo>
                    <a:cubicBezTo>
                      <a:pt x="37652" y="76222"/>
                      <a:pt x="48213" y="86783"/>
                      <a:pt x="62447" y="86783"/>
                    </a:cubicBezTo>
                    <a:cubicBezTo>
                      <a:pt x="76681" y="86783"/>
                      <a:pt x="87701" y="75763"/>
                      <a:pt x="87701" y="60610"/>
                    </a:cubicBezTo>
                    <a:cubicBezTo>
                      <a:pt x="87701" y="44539"/>
                      <a:pt x="76681" y="34438"/>
                      <a:pt x="62447" y="34438"/>
                    </a:cubicBezTo>
                    <a:cubicBezTo>
                      <a:pt x="47754" y="34438"/>
                      <a:pt x="37652" y="44999"/>
                      <a:pt x="37652" y="6061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6CB4823-A5D8-410E-8E46-2F5A816F29BE}"/>
                  </a:ext>
                </a:extLst>
              </p:cNvPr>
              <p:cNvSpPr/>
              <p:nvPr/>
            </p:nvSpPr>
            <p:spPr>
              <a:xfrm>
                <a:off x="2780372" y="3675563"/>
                <a:ext cx="125353" cy="166219"/>
              </a:xfrm>
              <a:custGeom>
                <a:avLst/>
                <a:gdLst>
                  <a:gd name="connsiteX0" fmla="*/ 0 w 125353"/>
                  <a:gd name="connsiteY0" fmla="*/ 166219 h 166219"/>
                  <a:gd name="connsiteX1" fmla="*/ 0 w 125353"/>
                  <a:gd name="connsiteY1" fmla="*/ 2755 h 166219"/>
                  <a:gd name="connsiteX2" fmla="*/ 35356 w 125353"/>
                  <a:gd name="connsiteY2" fmla="*/ 2755 h 166219"/>
                  <a:gd name="connsiteX3" fmla="*/ 36734 w 125353"/>
                  <a:gd name="connsiteY3" fmla="*/ 14693 h 166219"/>
                  <a:gd name="connsiteX4" fmla="*/ 71631 w 125353"/>
                  <a:gd name="connsiteY4" fmla="*/ 0 h 166219"/>
                  <a:gd name="connsiteX5" fmla="*/ 125353 w 125353"/>
                  <a:gd name="connsiteY5" fmla="*/ 60151 h 166219"/>
                  <a:gd name="connsiteX6" fmla="*/ 71631 w 125353"/>
                  <a:gd name="connsiteY6" fmla="*/ 119843 h 166219"/>
                  <a:gd name="connsiteX7" fmla="*/ 37652 w 125353"/>
                  <a:gd name="connsiteY7" fmla="*/ 108823 h 166219"/>
                  <a:gd name="connsiteX8" fmla="*/ 37652 w 125353"/>
                  <a:gd name="connsiteY8" fmla="*/ 165301 h 166219"/>
                  <a:gd name="connsiteX9" fmla="*/ 0 w 125353"/>
                  <a:gd name="connsiteY9" fmla="*/ 165301 h 166219"/>
                  <a:gd name="connsiteX10" fmla="*/ 37193 w 125353"/>
                  <a:gd name="connsiteY10" fmla="*/ 60610 h 166219"/>
                  <a:gd name="connsiteX11" fmla="*/ 61988 w 125353"/>
                  <a:gd name="connsiteY11" fmla="*/ 86783 h 166219"/>
                  <a:gd name="connsiteX12" fmla="*/ 87242 w 125353"/>
                  <a:gd name="connsiteY12" fmla="*/ 60610 h 166219"/>
                  <a:gd name="connsiteX13" fmla="*/ 61988 w 125353"/>
                  <a:gd name="connsiteY13" fmla="*/ 34438 h 166219"/>
                  <a:gd name="connsiteX14" fmla="*/ 37193 w 125353"/>
                  <a:gd name="connsiteY14" fmla="*/ 60610 h 166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5353" h="166219">
                    <a:moveTo>
                      <a:pt x="0" y="166219"/>
                    </a:moveTo>
                    <a:lnTo>
                      <a:pt x="0" y="2755"/>
                    </a:lnTo>
                    <a:lnTo>
                      <a:pt x="35356" y="2755"/>
                    </a:lnTo>
                    <a:lnTo>
                      <a:pt x="36734" y="14693"/>
                    </a:lnTo>
                    <a:cubicBezTo>
                      <a:pt x="43621" y="6428"/>
                      <a:pt x="54182" y="0"/>
                      <a:pt x="71631" y="0"/>
                    </a:cubicBezTo>
                    <a:cubicBezTo>
                      <a:pt x="104232" y="0"/>
                      <a:pt x="125353" y="25714"/>
                      <a:pt x="125353" y="60151"/>
                    </a:cubicBezTo>
                    <a:cubicBezTo>
                      <a:pt x="125353" y="94589"/>
                      <a:pt x="104232" y="119843"/>
                      <a:pt x="71631" y="119843"/>
                    </a:cubicBezTo>
                    <a:cubicBezTo>
                      <a:pt x="57396" y="119843"/>
                      <a:pt x="44540" y="115711"/>
                      <a:pt x="37652" y="108823"/>
                    </a:cubicBezTo>
                    <a:lnTo>
                      <a:pt x="37652" y="165301"/>
                    </a:lnTo>
                    <a:lnTo>
                      <a:pt x="0" y="165301"/>
                    </a:lnTo>
                    <a:close/>
                    <a:moveTo>
                      <a:pt x="37193" y="60610"/>
                    </a:moveTo>
                    <a:cubicBezTo>
                      <a:pt x="37193" y="76222"/>
                      <a:pt x="47754" y="86783"/>
                      <a:pt x="61988" y="86783"/>
                    </a:cubicBezTo>
                    <a:cubicBezTo>
                      <a:pt x="76222" y="86783"/>
                      <a:pt x="87242" y="75763"/>
                      <a:pt x="87242" y="60610"/>
                    </a:cubicBezTo>
                    <a:cubicBezTo>
                      <a:pt x="87242" y="44539"/>
                      <a:pt x="76222" y="34438"/>
                      <a:pt x="61988" y="34438"/>
                    </a:cubicBezTo>
                    <a:cubicBezTo>
                      <a:pt x="47754" y="34438"/>
                      <a:pt x="37193" y="44999"/>
                      <a:pt x="37193" y="6061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AD2D2F3-951C-4981-985D-DE2539EE6FF0}"/>
                  </a:ext>
                </a:extLst>
              </p:cNvPr>
              <p:cNvSpPr/>
              <p:nvPr/>
            </p:nvSpPr>
            <p:spPr>
              <a:xfrm>
                <a:off x="2921796" y="3676022"/>
                <a:ext cx="81273" cy="118006"/>
              </a:xfrm>
              <a:custGeom>
                <a:avLst/>
                <a:gdLst>
                  <a:gd name="connsiteX0" fmla="*/ 67039 w 81273"/>
                  <a:gd name="connsiteY0" fmla="*/ 0 h 118006"/>
                  <a:gd name="connsiteX1" fmla="*/ 81273 w 81273"/>
                  <a:gd name="connsiteY1" fmla="*/ 2296 h 118006"/>
                  <a:gd name="connsiteX2" fmla="*/ 78977 w 81273"/>
                  <a:gd name="connsiteY2" fmla="*/ 35356 h 118006"/>
                  <a:gd name="connsiteX3" fmla="*/ 64284 w 81273"/>
                  <a:gd name="connsiteY3" fmla="*/ 33060 h 118006"/>
                  <a:gd name="connsiteX4" fmla="*/ 37652 w 81273"/>
                  <a:gd name="connsiteY4" fmla="*/ 62447 h 118006"/>
                  <a:gd name="connsiteX5" fmla="*/ 37652 w 81273"/>
                  <a:gd name="connsiteY5" fmla="*/ 118007 h 118006"/>
                  <a:gd name="connsiteX6" fmla="*/ 0 w 81273"/>
                  <a:gd name="connsiteY6" fmla="*/ 118007 h 118006"/>
                  <a:gd name="connsiteX7" fmla="*/ 0 w 81273"/>
                  <a:gd name="connsiteY7" fmla="*/ 2755 h 118006"/>
                  <a:gd name="connsiteX8" fmla="*/ 35815 w 81273"/>
                  <a:gd name="connsiteY8" fmla="*/ 2755 h 118006"/>
                  <a:gd name="connsiteX9" fmla="*/ 37193 w 81273"/>
                  <a:gd name="connsiteY9" fmla="*/ 18367 h 118006"/>
                  <a:gd name="connsiteX10" fmla="*/ 67039 w 81273"/>
                  <a:gd name="connsiteY10" fmla="*/ 0 h 1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273" h="118006">
                    <a:moveTo>
                      <a:pt x="67039" y="0"/>
                    </a:moveTo>
                    <a:cubicBezTo>
                      <a:pt x="71631" y="0"/>
                      <a:pt x="76222" y="918"/>
                      <a:pt x="81273" y="2296"/>
                    </a:cubicBezTo>
                    <a:lnTo>
                      <a:pt x="78977" y="35356"/>
                    </a:lnTo>
                    <a:cubicBezTo>
                      <a:pt x="74386" y="33519"/>
                      <a:pt x="69335" y="33060"/>
                      <a:pt x="64284" y="33060"/>
                    </a:cubicBezTo>
                    <a:cubicBezTo>
                      <a:pt x="50050" y="33060"/>
                      <a:pt x="37652" y="40866"/>
                      <a:pt x="37652" y="62447"/>
                    </a:cubicBezTo>
                    <a:lnTo>
                      <a:pt x="37652" y="118007"/>
                    </a:lnTo>
                    <a:lnTo>
                      <a:pt x="0" y="118007"/>
                    </a:lnTo>
                    <a:lnTo>
                      <a:pt x="0" y="2755"/>
                    </a:lnTo>
                    <a:lnTo>
                      <a:pt x="35815" y="2755"/>
                    </a:lnTo>
                    <a:lnTo>
                      <a:pt x="37193" y="18367"/>
                    </a:lnTo>
                    <a:cubicBezTo>
                      <a:pt x="42244" y="6888"/>
                      <a:pt x="53723" y="0"/>
                      <a:pt x="670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6F8D314-7A89-4938-A3CE-A972C6FB9A4F}"/>
                  </a:ext>
                </a:extLst>
              </p:cNvPr>
              <p:cNvSpPr/>
              <p:nvPr/>
            </p:nvSpPr>
            <p:spPr>
              <a:xfrm>
                <a:off x="3007202" y="3676022"/>
                <a:ext cx="115282" cy="120302"/>
              </a:xfrm>
              <a:custGeom>
                <a:avLst/>
                <a:gdLst>
                  <a:gd name="connsiteX0" fmla="*/ 111578 w 115282"/>
                  <a:gd name="connsiteY0" fmla="*/ 109742 h 120302"/>
                  <a:gd name="connsiteX1" fmla="*/ 68416 w 115282"/>
                  <a:gd name="connsiteY1" fmla="*/ 120302 h 120302"/>
                  <a:gd name="connsiteX2" fmla="*/ 0 w 115282"/>
                  <a:gd name="connsiteY2" fmla="*/ 60151 h 120302"/>
                  <a:gd name="connsiteX3" fmla="*/ 59233 w 115282"/>
                  <a:gd name="connsiteY3" fmla="*/ 0 h 120302"/>
                  <a:gd name="connsiteX4" fmla="*/ 113874 w 115282"/>
                  <a:gd name="connsiteY4" fmla="*/ 69794 h 120302"/>
                  <a:gd name="connsiteX5" fmla="*/ 36734 w 115282"/>
                  <a:gd name="connsiteY5" fmla="*/ 69794 h 120302"/>
                  <a:gd name="connsiteX6" fmla="*/ 68416 w 115282"/>
                  <a:gd name="connsiteY6" fmla="*/ 88161 h 120302"/>
                  <a:gd name="connsiteX7" fmla="*/ 106068 w 115282"/>
                  <a:gd name="connsiteY7" fmla="*/ 81273 h 120302"/>
                  <a:gd name="connsiteX8" fmla="*/ 111578 w 115282"/>
                  <a:gd name="connsiteY8" fmla="*/ 109742 h 120302"/>
                  <a:gd name="connsiteX9" fmla="*/ 79896 w 115282"/>
                  <a:gd name="connsiteY9" fmla="*/ 47754 h 120302"/>
                  <a:gd name="connsiteX10" fmla="*/ 59692 w 115282"/>
                  <a:gd name="connsiteY10" fmla="*/ 30305 h 120302"/>
                  <a:gd name="connsiteX11" fmla="*/ 37193 w 115282"/>
                  <a:gd name="connsiteY11" fmla="*/ 47754 h 120302"/>
                  <a:gd name="connsiteX12" fmla="*/ 79896 w 115282"/>
                  <a:gd name="connsiteY12" fmla="*/ 47754 h 12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5282" h="120302">
                    <a:moveTo>
                      <a:pt x="111578" y="109742"/>
                    </a:moveTo>
                    <a:cubicBezTo>
                      <a:pt x="102395" y="114792"/>
                      <a:pt x="86324" y="120302"/>
                      <a:pt x="68416" y="120302"/>
                    </a:cubicBezTo>
                    <a:cubicBezTo>
                      <a:pt x="25714" y="120302"/>
                      <a:pt x="0" y="96426"/>
                      <a:pt x="0" y="60151"/>
                    </a:cubicBezTo>
                    <a:cubicBezTo>
                      <a:pt x="0" y="23877"/>
                      <a:pt x="25254" y="0"/>
                      <a:pt x="59233" y="0"/>
                    </a:cubicBezTo>
                    <a:cubicBezTo>
                      <a:pt x="92752" y="0"/>
                      <a:pt x="122139" y="22040"/>
                      <a:pt x="113874" y="69794"/>
                    </a:cubicBezTo>
                    <a:lnTo>
                      <a:pt x="36734" y="69794"/>
                    </a:lnTo>
                    <a:cubicBezTo>
                      <a:pt x="38570" y="83110"/>
                      <a:pt x="52805" y="88161"/>
                      <a:pt x="68416" y="88161"/>
                    </a:cubicBezTo>
                    <a:cubicBezTo>
                      <a:pt x="83569" y="88161"/>
                      <a:pt x="98722" y="84946"/>
                      <a:pt x="106068" y="81273"/>
                    </a:cubicBezTo>
                    <a:lnTo>
                      <a:pt x="111578" y="109742"/>
                    </a:lnTo>
                    <a:close/>
                    <a:moveTo>
                      <a:pt x="79896" y="47754"/>
                    </a:moveTo>
                    <a:cubicBezTo>
                      <a:pt x="79896" y="38570"/>
                      <a:pt x="72549" y="30305"/>
                      <a:pt x="59692" y="30305"/>
                    </a:cubicBezTo>
                    <a:cubicBezTo>
                      <a:pt x="45917" y="30305"/>
                      <a:pt x="38111" y="38570"/>
                      <a:pt x="37193" y="47754"/>
                    </a:cubicBezTo>
                    <a:lnTo>
                      <a:pt x="79896" y="47754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C57FB38-C824-42C9-BBBF-A53D85C889EE}"/>
                  </a:ext>
                </a:extLst>
              </p:cNvPr>
              <p:cNvSpPr/>
              <p:nvPr/>
            </p:nvSpPr>
            <p:spPr>
              <a:xfrm>
                <a:off x="3138524" y="3676022"/>
                <a:ext cx="114792" cy="118006"/>
              </a:xfrm>
              <a:custGeom>
                <a:avLst/>
                <a:gdLst>
                  <a:gd name="connsiteX0" fmla="*/ 76681 w 114792"/>
                  <a:gd name="connsiteY0" fmla="*/ 118007 h 118006"/>
                  <a:gd name="connsiteX1" fmla="*/ 76681 w 114792"/>
                  <a:gd name="connsiteY1" fmla="*/ 53723 h 118006"/>
                  <a:gd name="connsiteX2" fmla="*/ 57396 w 114792"/>
                  <a:gd name="connsiteY2" fmla="*/ 34897 h 118006"/>
                  <a:gd name="connsiteX3" fmla="*/ 38111 w 114792"/>
                  <a:gd name="connsiteY3" fmla="*/ 53723 h 118006"/>
                  <a:gd name="connsiteX4" fmla="*/ 38111 w 114792"/>
                  <a:gd name="connsiteY4" fmla="*/ 118007 h 118006"/>
                  <a:gd name="connsiteX5" fmla="*/ 0 w 114792"/>
                  <a:gd name="connsiteY5" fmla="*/ 118007 h 118006"/>
                  <a:gd name="connsiteX6" fmla="*/ 0 w 114792"/>
                  <a:gd name="connsiteY6" fmla="*/ 2755 h 118006"/>
                  <a:gd name="connsiteX7" fmla="*/ 34897 w 114792"/>
                  <a:gd name="connsiteY7" fmla="*/ 2755 h 118006"/>
                  <a:gd name="connsiteX8" fmla="*/ 36274 w 114792"/>
                  <a:gd name="connsiteY8" fmla="*/ 14693 h 118006"/>
                  <a:gd name="connsiteX9" fmla="*/ 72090 w 114792"/>
                  <a:gd name="connsiteY9" fmla="*/ 0 h 118006"/>
                  <a:gd name="connsiteX10" fmla="*/ 114792 w 114792"/>
                  <a:gd name="connsiteY10" fmla="*/ 42703 h 118006"/>
                  <a:gd name="connsiteX11" fmla="*/ 114792 w 114792"/>
                  <a:gd name="connsiteY11" fmla="*/ 117547 h 118006"/>
                  <a:gd name="connsiteX12" fmla="*/ 76681 w 114792"/>
                  <a:gd name="connsiteY12" fmla="*/ 117547 h 1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792" h="118006">
                    <a:moveTo>
                      <a:pt x="76681" y="118007"/>
                    </a:moveTo>
                    <a:lnTo>
                      <a:pt x="76681" y="53723"/>
                    </a:lnTo>
                    <a:cubicBezTo>
                      <a:pt x="76681" y="40866"/>
                      <a:pt x="66580" y="34897"/>
                      <a:pt x="57396" y="34897"/>
                    </a:cubicBezTo>
                    <a:cubicBezTo>
                      <a:pt x="47754" y="34897"/>
                      <a:pt x="38111" y="40866"/>
                      <a:pt x="38111" y="53723"/>
                    </a:cubicBezTo>
                    <a:lnTo>
                      <a:pt x="38111" y="118007"/>
                    </a:lnTo>
                    <a:lnTo>
                      <a:pt x="0" y="118007"/>
                    </a:lnTo>
                    <a:lnTo>
                      <a:pt x="0" y="2755"/>
                    </a:lnTo>
                    <a:lnTo>
                      <a:pt x="34897" y="2755"/>
                    </a:lnTo>
                    <a:lnTo>
                      <a:pt x="36274" y="14693"/>
                    </a:lnTo>
                    <a:cubicBezTo>
                      <a:pt x="44540" y="4133"/>
                      <a:pt x="58315" y="0"/>
                      <a:pt x="72090" y="0"/>
                    </a:cubicBezTo>
                    <a:cubicBezTo>
                      <a:pt x="93671" y="0"/>
                      <a:pt x="114792" y="15153"/>
                      <a:pt x="114792" y="42703"/>
                    </a:cubicBezTo>
                    <a:lnTo>
                      <a:pt x="114792" y="117547"/>
                    </a:lnTo>
                    <a:lnTo>
                      <a:pt x="76681" y="117547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34A5771-8C1D-4314-9846-C2AD474FD1FC}"/>
                  </a:ext>
                </a:extLst>
              </p:cNvPr>
              <p:cNvSpPr/>
              <p:nvPr/>
            </p:nvSpPr>
            <p:spPr>
              <a:xfrm>
                <a:off x="3262500" y="3642044"/>
                <a:ext cx="94589" cy="154740"/>
              </a:xfrm>
              <a:custGeom>
                <a:avLst/>
                <a:gdLst>
                  <a:gd name="connsiteX0" fmla="*/ 56019 w 94589"/>
                  <a:gd name="connsiteY0" fmla="*/ 67498 h 154740"/>
                  <a:gd name="connsiteX1" fmla="*/ 56019 w 94589"/>
                  <a:gd name="connsiteY1" fmla="*/ 104691 h 154740"/>
                  <a:gd name="connsiteX2" fmla="*/ 91834 w 94589"/>
                  <a:gd name="connsiteY2" fmla="*/ 118466 h 154740"/>
                  <a:gd name="connsiteX3" fmla="*/ 94589 w 94589"/>
                  <a:gd name="connsiteY3" fmla="*/ 149230 h 154740"/>
                  <a:gd name="connsiteX4" fmla="*/ 63825 w 94589"/>
                  <a:gd name="connsiteY4" fmla="*/ 154740 h 154740"/>
                  <a:gd name="connsiteX5" fmla="*/ 18367 w 94589"/>
                  <a:gd name="connsiteY5" fmla="*/ 111119 h 154740"/>
                  <a:gd name="connsiteX6" fmla="*/ 18367 w 94589"/>
                  <a:gd name="connsiteY6" fmla="*/ 67957 h 154740"/>
                  <a:gd name="connsiteX7" fmla="*/ 0 w 94589"/>
                  <a:gd name="connsiteY7" fmla="*/ 67957 h 154740"/>
                  <a:gd name="connsiteX8" fmla="*/ 0 w 94589"/>
                  <a:gd name="connsiteY8" fmla="*/ 37193 h 154740"/>
                  <a:gd name="connsiteX9" fmla="*/ 18367 w 94589"/>
                  <a:gd name="connsiteY9" fmla="*/ 37193 h 154740"/>
                  <a:gd name="connsiteX10" fmla="*/ 18367 w 94589"/>
                  <a:gd name="connsiteY10" fmla="*/ 0 h 154740"/>
                  <a:gd name="connsiteX11" fmla="*/ 55100 w 94589"/>
                  <a:gd name="connsiteY11" fmla="*/ 0 h 154740"/>
                  <a:gd name="connsiteX12" fmla="*/ 55100 w 94589"/>
                  <a:gd name="connsiteY12" fmla="*/ 37193 h 154740"/>
                  <a:gd name="connsiteX13" fmla="*/ 87701 w 94589"/>
                  <a:gd name="connsiteY13" fmla="*/ 37193 h 154740"/>
                  <a:gd name="connsiteX14" fmla="*/ 87701 w 94589"/>
                  <a:gd name="connsiteY14" fmla="*/ 67957 h 154740"/>
                  <a:gd name="connsiteX15" fmla="*/ 56019 w 94589"/>
                  <a:gd name="connsiteY15" fmla="*/ 67957 h 15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4589" h="154740">
                    <a:moveTo>
                      <a:pt x="56019" y="67498"/>
                    </a:moveTo>
                    <a:lnTo>
                      <a:pt x="56019" y="104691"/>
                    </a:lnTo>
                    <a:cubicBezTo>
                      <a:pt x="56019" y="124435"/>
                      <a:pt x="73467" y="122598"/>
                      <a:pt x="91834" y="118466"/>
                    </a:cubicBezTo>
                    <a:lnTo>
                      <a:pt x="94589" y="149230"/>
                    </a:lnTo>
                    <a:cubicBezTo>
                      <a:pt x="86324" y="152444"/>
                      <a:pt x="73467" y="154740"/>
                      <a:pt x="63825" y="154740"/>
                    </a:cubicBezTo>
                    <a:cubicBezTo>
                      <a:pt x="37193" y="154740"/>
                      <a:pt x="18367" y="141884"/>
                      <a:pt x="18367" y="111119"/>
                    </a:cubicBezTo>
                    <a:lnTo>
                      <a:pt x="18367" y="67957"/>
                    </a:lnTo>
                    <a:lnTo>
                      <a:pt x="0" y="67957"/>
                    </a:lnTo>
                    <a:lnTo>
                      <a:pt x="0" y="37193"/>
                    </a:lnTo>
                    <a:lnTo>
                      <a:pt x="18367" y="37193"/>
                    </a:lnTo>
                    <a:lnTo>
                      <a:pt x="18367" y="0"/>
                    </a:lnTo>
                    <a:lnTo>
                      <a:pt x="55100" y="0"/>
                    </a:lnTo>
                    <a:lnTo>
                      <a:pt x="55100" y="37193"/>
                    </a:lnTo>
                    <a:lnTo>
                      <a:pt x="87701" y="37193"/>
                    </a:lnTo>
                    <a:lnTo>
                      <a:pt x="87701" y="67957"/>
                    </a:lnTo>
                    <a:lnTo>
                      <a:pt x="56019" y="67957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60C762D-DAF7-494C-9EAC-53B4930EAAA8}"/>
                  </a:ext>
                </a:extLst>
              </p:cNvPr>
              <p:cNvSpPr/>
              <p:nvPr/>
            </p:nvSpPr>
            <p:spPr>
              <a:xfrm>
                <a:off x="3368109" y="3622299"/>
                <a:ext cx="41784" cy="171729"/>
              </a:xfrm>
              <a:custGeom>
                <a:avLst/>
                <a:gdLst>
                  <a:gd name="connsiteX0" fmla="*/ 0 w 41784"/>
                  <a:gd name="connsiteY0" fmla="*/ 20663 h 171729"/>
                  <a:gd name="connsiteX1" fmla="*/ 20663 w 41784"/>
                  <a:gd name="connsiteY1" fmla="*/ 0 h 171729"/>
                  <a:gd name="connsiteX2" fmla="*/ 41784 w 41784"/>
                  <a:gd name="connsiteY2" fmla="*/ 20663 h 171729"/>
                  <a:gd name="connsiteX3" fmla="*/ 20663 w 41784"/>
                  <a:gd name="connsiteY3" fmla="*/ 41325 h 171729"/>
                  <a:gd name="connsiteX4" fmla="*/ 0 w 41784"/>
                  <a:gd name="connsiteY4" fmla="*/ 20663 h 171729"/>
                  <a:gd name="connsiteX5" fmla="*/ 39489 w 41784"/>
                  <a:gd name="connsiteY5" fmla="*/ 171730 h 171729"/>
                  <a:gd name="connsiteX6" fmla="*/ 1837 w 41784"/>
                  <a:gd name="connsiteY6" fmla="*/ 171730 h 171729"/>
                  <a:gd name="connsiteX7" fmla="*/ 1837 w 41784"/>
                  <a:gd name="connsiteY7" fmla="*/ 56478 h 171729"/>
                  <a:gd name="connsiteX8" fmla="*/ 39489 w 41784"/>
                  <a:gd name="connsiteY8" fmla="*/ 56478 h 171729"/>
                  <a:gd name="connsiteX9" fmla="*/ 39489 w 41784"/>
                  <a:gd name="connsiteY9" fmla="*/ 171730 h 171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784" h="171729">
                    <a:moveTo>
                      <a:pt x="0" y="20663"/>
                    </a:moveTo>
                    <a:cubicBezTo>
                      <a:pt x="0" y="8265"/>
                      <a:pt x="8265" y="0"/>
                      <a:pt x="20663" y="0"/>
                    </a:cubicBezTo>
                    <a:cubicBezTo>
                      <a:pt x="33060" y="0"/>
                      <a:pt x="41784" y="8265"/>
                      <a:pt x="41784" y="20663"/>
                    </a:cubicBezTo>
                    <a:cubicBezTo>
                      <a:pt x="41784" y="33060"/>
                      <a:pt x="33060" y="41325"/>
                      <a:pt x="20663" y="41325"/>
                    </a:cubicBezTo>
                    <a:cubicBezTo>
                      <a:pt x="8265" y="41325"/>
                      <a:pt x="0" y="33060"/>
                      <a:pt x="0" y="20663"/>
                    </a:cubicBezTo>
                    <a:close/>
                    <a:moveTo>
                      <a:pt x="39489" y="171730"/>
                    </a:moveTo>
                    <a:lnTo>
                      <a:pt x="1837" y="171730"/>
                    </a:lnTo>
                    <a:lnTo>
                      <a:pt x="1837" y="56478"/>
                    </a:lnTo>
                    <a:lnTo>
                      <a:pt x="39489" y="56478"/>
                    </a:lnTo>
                    <a:lnTo>
                      <a:pt x="39489" y="171730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979175C-CDDE-492F-9E38-B1BFBB5F3C84}"/>
                  </a:ext>
                </a:extLst>
              </p:cNvPr>
              <p:cNvSpPr/>
              <p:nvPr/>
            </p:nvSpPr>
            <p:spPr>
              <a:xfrm>
                <a:off x="3423204" y="3676022"/>
                <a:ext cx="103318" cy="120302"/>
              </a:xfrm>
              <a:custGeom>
                <a:avLst/>
                <a:gdLst>
                  <a:gd name="connsiteX0" fmla="*/ 63371 w 103318"/>
                  <a:gd name="connsiteY0" fmla="*/ 0 h 120302"/>
                  <a:gd name="connsiteX1" fmla="*/ 101482 w 103318"/>
                  <a:gd name="connsiteY1" fmla="*/ 7806 h 120302"/>
                  <a:gd name="connsiteX2" fmla="*/ 98727 w 103318"/>
                  <a:gd name="connsiteY2" fmla="*/ 39948 h 120302"/>
                  <a:gd name="connsiteX3" fmla="*/ 70258 w 103318"/>
                  <a:gd name="connsiteY3" fmla="*/ 34438 h 120302"/>
                  <a:gd name="connsiteX4" fmla="*/ 37657 w 103318"/>
                  <a:gd name="connsiteY4" fmla="*/ 60151 h 120302"/>
                  <a:gd name="connsiteX5" fmla="*/ 68422 w 103318"/>
                  <a:gd name="connsiteY5" fmla="*/ 85406 h 120302"/>
                  <a:gd name="connsiteX6" fmla="*/ 99645 w 103318"/>
                  <a:gd name="connsiteY6" fmla="*/ 77600 h 120302"/>
                  <a:gd name="connsiteX7" fmla="*/ 103319 w 103318"/>
                  <a:gd name="connsiteY7" fmla="*/ 110660 h 120302"/>
                  <a:gd name="connsiteX8" fmla="*/ 64289 w 103318"/>
                  <a:gd name="connsiteY8" fmla="*/ 120302 h 120302"/>
                  <a:gd name="connsiteX9" fmla="*/ 5 w 103318"/>
                  <a:gd name="connsiteY9" fmla="*/ 60610 h 120302"/>
                  <a:gd name="connsiteX10" fmla="*/ 63371 w 103318"/>
                  <a:gd name="connsiteY10" fmla="*/ 0 h 12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3318" h="120302">
                    <a:moveTo>
                      <a:pt x="63371" y="0"/>
                    </a:moveTo>
                    <a:cubicBezTo>
                      <a:pt x="76687" y="0"/>
                      <a:pt x="87248" y="1837"/>
                      <a:pt x="101482" y="7806"/>
                    </a:cubicBezTo>
                    <a:lnTo>
                      <a:pt x="98727" y="39948"/>
                    </a:lnTo>
                    <a:cubicBezTo>
                      <a:pt x="90462" y="36274"/>
                      <a:pt x="79901" y="34438"/>
                      <a:pt x="70258" y="34438"/>
                    </a:cubicBezTo>
                    <a:cubicBezTo>
                      <a:pt x="52810" y="34438"/>
                      <a:pt x="37657" y="40866"/>
                      <a:pt x="37657" y="60151"/>
                    </a:cubicBezTo>
                    <a:cubicBezTo>
                      <a:pt x="37657" y="76681"/>
                      <a:pt x="51433" y="85406"/>
                      <a:pt x="68422" y="85406"/>
                    </a:cubicBezTo>
                    <a:cubicBezTo>
                      <a:pt x="80819" y="85406"/>
                      <a:pt x="88625" y="82651"/>
                      <a:pt x="99645" y="77600"/>
                    </a:cubicBezTo>
                    <a:lnTo>
                      <a:pt x="103319" y="110660"/>
                    </a:lnTo>
                    <a:cubicBezTo>
                      <a:pt x="90003" y="117088"/>
                      <a:pt x="79442" y="120302"/>
                      <a:pt x="64289" y="120302"/>
                    </a:cubicBezTo>
                    <a:cubicBezTo>
                      <a:pt x="27556" y="120302"/>
                      <a:pt x="5" y="95966"/>
                      <a:pt x="5" y="60610"/>
                    </a:cubicBezTo>
                    <a:cubicBezTo>
                      <a:pt x="-454" y="20663"/>
                      <a:pt x="28015" y="0"/>
                      <a:pt x="6337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EC2B2E0-CEFD-4726-99EF-F9BC39CFE34A}"/>
                  </a:ext>
                </a:extLst>
              </p:cNvPr>
              <p:cNvSpPr/>
              <p:nvPr/>
            </p:nvSpPr>
            <p:spPr>
              <a:xfrm>
                <a:off x="3534788" y="3676022"/>
                <a:ext cx="115282" cy="120302"/>
              </a:xfrm>
              <a:custGeom>
                <a:avLst/>
                <a:gdLst>
                  <a:gd name="connsiteX0" fmla="*/ 111578 w 115282"/>
                  <a:gd name="connsiteY0" fmla="*/ 109742 h 120302"/>
                  <a:gd name="connsiteX1" fmla="*/ 68416 w 115282"/>
                  <a:gd name="connsiteY1" fmla="*/ 120302 h 120302"/>
                  <a:gd name="connsiteX2" fmla="*/ 0 w 115282"/>
                  <a:gd name="connsiteY2" fmla="*/ 60151 h 120302"/>
                  <a:gd name="connsiteX3" fmla="*/ 59233 w 115282"/>
                  <a:gd name="connsiteY3" fmla="*/ 0 h 120302"/>
                  <a:gd name="connsiteX4" fmla="*/ 113874 w 115282"/>
                  <a:gd name="connsiteY4" fmla="*/ 69794 h 120302"/>
                  <a:gd name="connsiteX5" fmla="*/ 36734 w 115282"/>
                  <a:gd name="connsiteY5" fmla="*/ 69794 h 120302"/>
                  <a:gd name="connsiteX6" fmla="*/ 68416 w 115282"/>
                  <a:gd name="connsiteY6" fmla="*/ 88161 h 120302"/>
                  <a:gd name="connsiteX7" fmla="*/ 106068 w 115282"/>
                  <a:gd name="connsiteY7" fmla="*/ 81273 h 120302"/>
                  <a:gd name="connsiteX8" fmla="*/ 111578 w 115282"/>
                  <a:gd name="connsiteY8" fmla="*/ 109742 h 120302"/>
                  <a:gd name="connsiteX9" fmla="*/ 79896 w 115282"/>
                  <a:gd name="connsiteY9" fmla="*/ 47754 h 120302"/>
                  <a:gd name="connsiteX10" fmla="*/ 59692 w 115282"/>
                  <a:gd name="connsiteY10" fmla="*/ 30305 h 120302"/>
                  <a:gd name="connsiteX11" fmla="*/ 37193 w 115282"/>
                  <a:gd name="connsiteY11" fmla="*/ 47754 h 120302"/>
                  <a:gd name="connsiteX12" fmla="*/ 79896 w 115282"/>
                  <a:gd name="connsiteY12" fmla="*/ 47754 h 12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5282" h="120302">
                    <a:moveTo>
                      <a:pt x="111578" y="109742"/>
                    </a:moveTo>
                    <a:cubicBezTo>
                      <a:pt x="102395" y="114792"/>
                      <a:pt x="86324" y="120302"/>
                      <a:pt x="68416" y="120302"/>
                    </a:cubicBezTo>
                    <a:cubicBezTo>
                      <a:pt x="25714" y="120302"/>
                      <a:pt x="0" y="96426"/>
                      <a:pt x="0" y="60151"/>
                    </a:cubicBezTo>
                    <a:cubicBezTo>
                      <a:pt x="0" y="23877"/>
                      <a:pt x="25254" y="0"/>
                      <a:pt x="59233" y="0"/>
                    </a:cubicBezTo>
                    <a:cubicBezTo>
                      <a:pt x="92752" y="0"/>
                      <a:pt x="122139" y="22040"/>
                      <a:pt x="113874" y="69794"/>
                    </a:cubicBezTo>
                    <a:lnTo>
                      <a:pt x="36734" y="69794"/>
                    </a:lnTo>
                    <a:cubicBezTo>
                      <a:pt x="38570" y="83110"/>
                      <a:pt x="52805" y="88161"/>
                      <a:pt x="68416" y="88161"/>
                    </a:cubicBezTo>
                    <a:cubicBezTo>
                      <a:pt x="83569" y="88161"/>
                      <a:pt x="98722" y="84946"/>
                      <a:pt x="106068" y="81273"/>
                    </a:cubicBezTo>
                    <a:lnTo>
                      <a:pt x="111578" y="109742"/>
                    </a:lnTo>
                    <a:close/>
                    <a:moveTo>
                      <a:pt x="79896" y="47754"/>
                    </a:moveTo>
                    <a:cubicBezTo>
                      <a:pt x="79896" y="38570"/>
                      <a:pt x="72549" y="30305"/>
                      <a:pt x="59692" y="30305"/>
                    </a:cubicBezTo>
                    <a:cubicBezTo>
                      <a:pt x="45917" y="30305"/>
                      <a:pt x="38111" y="38570"/>
                      <a:pt x="37193" y="47754"/>
                    </a:cubicBezTo>
                    <a:lnTo>
                      <a:pt x="79896" y="47754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68F4DA7-A1BB-47A6-B4A8-3B3FEED17C8E}"/>
                  </a:ext>
                </a:extLst>
              </p:cNvPr>
              <p:cNvSpPr/>
              <p:nvPr/>
            </p:nvSpPr>
            <p:spPr>
              <a:xfrm>
                <a:off x="3661519" y="3676022"/>
                <a:ext cx="97803" cy="120302"/>
              </a:xfrm>
              <a:custGeom>
                <a:avLst/>
                <a:gdLst>
                  <a:gd name="connsiteX0" fmla="*/ 46835 w 97803"/>
                  <a:gd name="connsiteY0" fmla="*/ 120302 h 120302"/>
                  <a:gd name="connsiteX1" fmla="*/ 1837 w 97803"/>
                  <a:gd name="connsiteY1" fmla="*/ 112497 h 120302"/>
                  <a:gd name="connsiteX2" fmla="*/ 5510 w 97803"/>
                  <a:gd name="connsiteY2" fmla="*/ 82651 h 120302"/>
                  <a:gd name="connsiteX3" fmla="*/ 43621 w 97803"/>
                  <a:gd name="connsiteY3" fmla="*/ 90456 h 120302"/>
                  <a:gd name="connsiteX4" fmla="*/ 61070 w 97803"/>
                  <a:gd name="connsiteY4" fmla="*/ 83569 h 120302"/>
                  <a:gd name="connsiteX5" fmla="*/ 45458 w 97803"/>
                  <a:gd name="connsiteY5" fmla="*/ 75304 h 120302"/>
                  <a:gd name="connsiteX6" fmla="*/ 34897 w 97803"/>
                  <a:gd name="connsiteY6" fmla="*/ 73467 h 120302"/>
                  <a:gd name="connsiteX7" fmla="*/ 0 w 97803"/>
                  <a:gd name="connsiteY7" fmla="*/ 38570 h 120302"/>
                  <a:gd name="connsiteX8" fmla="*/ 52805 w 97803"/>
                  <a:gd name="connsiteY8" fmla="*/ 0 h 120302"/>
                  <a:gd name="connsiteX9" fmla="*/ 92293 w 97803"/>
                  <a:gd name="connsiteY9" fmla="*/ 7347 h 120302"/>
                  <a:gd name="connsiteX10" fmla="*/ 89538 w 97803"/>
                  <a:gd name="connsiteY10" fmla="*/ 36734 h 120302"/>
                  <a:gd name="connsiteX11" fmla="*/ 55100 w 97803"/>
                  <a:gd name="connsiteY11" fmla="*/ 30764 h 120302"/>
                  <a:gd name="connsiteX12" fmla="*/ 36274 w 97803"/>
                  <a:gd name="connsiteY12" fmla="*/ 38111 h 120302"/>
                  <a:gd name="connsiteX13" fmla="*/ 54182 w 97803"/>
                  <a:gd name="connsiteY13" fmla="*/ 46376 h 120302"/>
                  <a:gd name="connsiteX14" fmla="*/ 65202 w 97803"/>
                  <a:gd name="connsiteY14" fmla="*/ 48213 h 120302"/>
                  <a:gd name="connsiteX15" fmla="*/ 97803 w 97803"/>
                  <a:gd name="connsiteY15" fmla="*/ 82191 h 120302"/>
                  <a:gd name="connsiteX16" fmla="*/ 46835 w 97803"/>
                  <a:gd name="connsiteY16" fmla="*/ 120302 h 12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803" h="120302">
                    <a:moveTo>
                      <a:pt x="46835" y="120302"/>
                    </a:moveTo>
                    <a:cubicBezTo>
                      <a:pt x="29846" y="120302"/>
                      <a:pt x="12857" y="117088"/>
                      <a:pt x="1837" y="112497"/>
                    </a:cubicBezTo>
                    <a:lnTo>
                      <a:pt x="5510" y="82651"/>
                    </a:lnTo>
                    <a:cubicBezTo>
                      <a:pt x="16530" y="86783"/>
                      <a:pt x="33060" y="90456"/>
                      <a:pt x="43621" y="90456"/>
                    </a:cubicBezTo>
                    <a:cubicBezTo>
                      <a:pt x="56019" y="90456"/>
                      <a:pt x="61070" y="88620"/>
                      <a:pt x="61070" y="83569"/>
                    </a:cubicBezTo>
                    <a:cubicBezTo>
                      <a:pt x="61070" y="79436"/>
                      <a:pt x="57396" y="77600"/>
                      <a:pt x="45458" y="75304"/>
                    </a:cubicBezTo>
                    <a:lnTo>
                      <a:pt x="34897" y="73467"/>
                    </a:lnTo>
                    <a:cubicBezTo>
                      <a:pt x="11020" y="69794"/>
                      <a:pt x="0" y="58774"/>
                      <a:pt x="0" y="38570"/>
                    </a:cubicBezTo>
                    <a:cubicBezTo>
                      <a:pt x="0" y="15153"/>
                      <a:pt x="20663" y="0"/>
                      <a:pt x="52805" y="0"/>
                    </a:cubicBezTo>
                    <a:cubicBezTo>
                      <a:pt x="67498" y="0"/>
                      <a:pt x="81273" y="2296"/>
                      <a:pt x="92293" y="7347"/>
                    </a:cubicBezTo>
                    <a:lnTo>
                      <a:pt x="89538" y="36734"/>
                    </a:lnTo>
                    <a:cubicBezTo>
                      <a:pt x="82191" y="33519"/>
                      <a:pt x="65202" y="30764"/>
                      <a:pt x="55100" y="30764"/>
                    </a:cubicBezTo>
                    <a:cubicBezTo>
                      <a:pt x="42243" y="30764"/>
                      <a:pt x="36274" y="33060"/>
                      <a:pt x="36274" y="38111"/>
                    </a:cubicBezTo>
                    <a:cubicBezTo>
                      <a:pt x="36274" y="42244"/>
                      <a:pt x="40866" y="44539"/>
                      <a:pt x="54182" y="46376"/>
                    </a:cubicBezTo>
                    <a:lnTo>
                      <a:pt x="65202" y="48213"/>
                    </a:lnTo>
                    <a:cubicBezTo>
                      <a:pt x="87242" y="51886"/>
                      <a:pt x="97803" y="62447"/>
                      <a:pt x="97803" y="82191"/>
                    </a:cubicBezTo>
                    <a:cubicBezTo>
                      <a:pt x="97344" y="105609"/>
                      <a:pt x="78059" y="120302"/>
                      <a:pt x="46835" y="120302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EA20B60-4B27-4486-ADD2-642B67DFF9FE}"/>
                  </a:ext>
                </a:extLst>
              </p:cNvPr>
              <p:cNvSpPr/>
              <p:nvPr/>
            </p:nvSpPr>
            <p:spPr>
              <a:xfrm>
                <a:off x="3775393" y="3624136"/>
                <a:ext cx="114333" cy="169433"/>
              </a:xfrm>
              <a:custGeom>
                <a:avLst/>
                <a:gdLst>
                  <a:gd name="connsiteX0" fmla="*/ 37652 w 114333"/>
                  <a:gd name="connsiteY0" fmla="*/ 64284 h 169433"/>
                  <a:gd name="connsiteX1" fmla="*/ 71630 w 114333"/>
                  <a:gd name="connsiteY1" fmla="*/ 51886 h 169433"/>
                  <a:gd name="connsiteX2" fmla="*/ 114333 w 114333"/>
                  <a:gd name="connsiteY2" fmla="*/ 94589 h 169433"/>
                  <a:gd name="connsiteX3" fmla="*/ 114333 w 114333"/>
                  <a:gd name="connsiteY3" fmla="*/ 169434 h 169433"/>
                  <a:gd name="connsiteX4" fmla="*/ 76681 w 114333"/>
                  <a:gd name="connsiteY4" fmla="*/ 169434 h 169433"/>
                  <a:gd name="connsiteX5" fmla="*/ 76681 w 114333"/>
                  <a:gd name="connsiteY5" fmla="*/ 105150 h 169433"/>
                  <a:gd name="connsiteX6" fmla="*/ 57396 w 114333"/>
                  <a:gd name="connsiteY6" fmla="*/ 86324 h 169433"/>
                  <a:gd name="connsiteX7" fmla="*/ 38111 w 114333"/>
                  <a:gd name="connsiteY7" fmla="*/ 105150 h 169433"/>
                  <a:gd name="connsiteX8" fmla="*/ 38111 w 114333"/>
                  <a:gd name="connsiteY8" fmla="*/ 169434 h 169433"/>
                  <a:gd name="connsiteX9" fmla="*/ 0 w 114333"/>
                  <a:gd name="connsiteY9" fmla="*/ 169434 h 169433"/>
                  <a:gd name="connsiteX10" fmla="*/ 0 w 114333"/>
                  <a:gd name="connsiteY10" fmla="*/ 0 h 169433"/>
                  <a:gd name="connsiteX11" fmla="*/ 37652 w 114333"/>
                  <a:gd name="connsiteY11" fmla="*/ 0 h 169433"/>
                  <a:gd name="connsiteX12" fmla="*/ 37652 w 114333"/>
                  <a:gd name="connsiteY12" fmla="*/ 64284 h 169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333" h="169433">
                    <a:moveTo>
                      <a:pt x="37652" y="64284"/>
                    </a:moveTo>
                    <a:cubicBezTo>
                      <a:pt x="45917" y="55560"/>
                      <a:pt x="58774" y="51886"/>
                      <a:pt x="71630" y="51886"/>
                    </a:cubicBezTo>
                    <a:cubicBezTo>
                      <a:pt x="93211" y="51886"/>
                      <a:pt x="114333" y="67039"/>
                      <a:pt x="114333" y="94589"/>
                    </a:cubicBezTo>
                    <a:lnTo>
                      <a:pt x="114333" y="169434"/>
                    </a:lnTo>
                    <a:lnTo>
                      <a:pt x="76681" y="169434"/>
                    </a:lnTo>
                    <a:lnTo>
                      <a:pt x="76681" y="105150"/>
                    </a:lnTo>
                    <a:cubicBezTo>
                      <a:pt x="76681" y="92293"/>
                      <a:pt x="66580" y="86324"/>
                      <a:pt x="57396" y="86324"/>
                    </a:cubicBezTo>
                    <a:cubicBezTo>
                      <a:pt x="47754" y="86324"/>
                      <a:pt x="38111" y="92293"/>
                      <a:pt x="38111" y="105150"/>
                    </a:cubicBezTo>
                    <a:lnTo>
                      <a:pt x="38111" y="169434"/>
                    </a:lnTo>
                    <a:lnTo>
                      <a:pt x="0" y="169434"/>
                    </a:lnTo>
                    <a:lnTo>
                      <a:pt x="0" y="0"/>
                    </a:lnTo>
                    <a:lnTo>
                      <a:pt x="37652" y="0"/>
                    </a:lnTo>
                    <a:lnTo>
                      <a:pt x="37652" y="64284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0815B67-1A90-48F3-9A6B-F80182990209}"/>
                  </a:ext>
                </a:extLst>
              </p:cNvPr>
              <p:cNvSpPr/>
              <p:nvPr/>
            </p:nvSpPr>
            <p:spPr>
              <a:xfrm>
                <a:off x="3908093" y="3622299"/>
                <a:ext cx="41784" cy="171729"/>
              </a:xfrm>
              <a:custGeom>
                <a:avLst/>
                <a:gdLst>
                  <a:gd name="connsiteX0" fmla="*/ 0 w 41784"/>
                  <a:gd name="connsiteY0" fmla="*/ 20663 h 171729"/>
                  <a:gd name="connsiteX1" fmla="*/ 20663 w 41784"/>
                  <a:gd name="connsiteY1" fmla="*/ 0 h 171729"/>
                  <a:gd name="connsiteX2" fmla="*/ 41785 w 41784"/>
                  <a:gd name="connsiteY2" fmla="*/ 20663 h 171729"/>
                  <a:gd name="connsiteX3" fmla="*/ 20663 w 41784"/>
                  <a:gd name="connsiteY3" fmla="*/ 41325 h 171729"/>
                  <a:gd name="connsiteX4" fmla="*/ 0 w 41784"/>
                  <a:gd name="connsiteY4" fmla="*/ 20663 h 171729"/>
                  <a:gd name="connsiteX5" fmla="*/ 39948 w 41784"/>
                  <a:gd name="connsiteY5" fmla="*/ 171730 h 171729"/>
                  <a:gd name="connsiteX6" fmla="*/ 1837 w 41784"/>
                  <a:gd name="connsiteY6" fmla="*/ 171730 h 171729"/>
                  <a:gd name="connsiteX7" fmla="*/ 1837 w 41784"/>
                  <a:gd name="connsiteY7" fmla="*/ 56478 h 171729"/>
                  <a:gd name="connsiteX8" fmla="*/ 39489 w 41784"/>
                  <a:gd name="connsiteY8" fmla="*/ 56478 h 171729"/>
                  <a:gd name="connsiteX9" fmla="*/ 39489 w 41784"/>
                  <a:gd name="connsiteY9" fmla="*/ 171730 h 171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784" h="171729">
                    <a:moveTo>
                      <a:pt x="0" y="20663"/>
                    </a:moveTo>
                    <a:cubicBezTo>
                      <a:pt x="0" y="8265"/>
                      <a:pt x="8265" y="0"/>
                      <a:pt x="20663" y="0"/>
                    </a:cubicBezTo>
                    <a:cubicBezTo>
                      <a:pt x="33060" y="0"/>
                      <a:pt x="41785" y="8265"/>
                      <a:pt x="41785" y="20663"/>
                    </a:cubicBezTo>
                    <a:cubicBezTo>
                      <a:pt x="41785" y="33060"/>
                      <a:pt x="33060" y="41325"/>
                      <a:pt x="20663" y="41325"/>
                    </a:cubicBezTo>
                    <a:cubicBezTo>
                      <a:pt x="8724" y="41325"/>
                      <a:pt x="0" y="33060"/>
                      <a:pt x="0" y="20663"/>
                    </a:cubicBezTo>
                    <a:close/>
                    <a:moveTo>
                      <a:pt x="39948" y="171730"/>
                    </a:moveTo>
                    <a:lnTo>
                      <a:pt x="1837" y="171730"/>
                    </a:lnTo>
                    <a:lnTo>
                      <a:pt x="1837" y="56478"/>
                    </a:lnTo>
                    <a:lnTo>
                      <a:pt x="39489" y="56478"/>
                    </a:lnTo>
                    <a:lnTo>
                      <a:pt x="39489" y="171730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91275B8-97A2-43D5-ADA9-24AE58059E5D}"/>
                  </a:ext>
                </a:extLst>
              </p:cNvPr>
              <p:cNvSpPr/>
              <p:nvPr/>
            </p:nvSpPr>
            <p:spPr>
              <a:xfrm>
                <a:off x="3969163" y="3675563"/>
                <a:ext cx="125353" cy="166219"/>
              </a:xfrm>
              <a:custGeom>
                <a:avLst/>
                <a:gdLst>
                  <a:gd name="connsiteX0" fmla="*/ 0 w 125353"/>
                  <a:gd name="connsiteY0" fmla="*/ 166219 h 166219"/>
                  <a:gd name="connsiteX1" fmla="*/ 0 w 125353"/>
                  <a:gd name="connsiteY1" fmla="*/ 2755 h 166219"/>
                  <a:gd name="connsiteX2" fmla="*/ 35356 w 125353"/>
                  <a:gd name="connsiteY2" fmla="*/ 2755 h 166219"/>
                  <a:gd name="connsiteX3" fmla="*/ 36734 w 125353"/>
                  <a:gd name="connsiteY3" fmla="*/ 14693 h 166219"/>
                  <a:gd name="connsiteX4" fmla="*/ 71630 w 125353"/>
                  <a:gd name="connsiteY4" fmla="*/ 0 h 166219"/>
                  <a:gd name="connsiteX5" fmla="*/ 125353 w 125353"/>
                  <a:gd name="connsiteY5" fmla="*/ 60151 h 166219"/>
                  <a:gd name="connsiteX6" fmla="*/ 71630 w 125353"/>
                  <a:gd name="connsiteY6" fmla="*/ 119843 h 166219"/>
                  <a:gd name="connsiteX7" fmla="*/ 37652 w 125353"/>
                  <a:gd name="connsiteY7" fmla="*/ 108823 h 166219"/>
                  <a:gd name="connsiteX8" fmla="*/ 37652 w 125353"/>
                  <a:gd name="connsiteY8" fmla="*/ 165301 h 166219"/>
                  <a:gd name="connsiteX9" fmla="*/ 0 w 125353"/>
                  <a:gd name="connsiteY9" fmla="*/ 165301 h 166219"/>
                  <a:gd name="connsiteX10" fmla="*/ 37652 w 125353"/>
                  <a:gd name="connsiteY10" fmla="*/ 60610 h 166219"/>
                  <a:gd name="connsiteX11" fmla="*/ 62447 w 125353"/>
                  <a:gd name="connsiteY11" fmla="*/ 86783 h 166219"/>
                  <a:gd name="connsiteX12" fmla="*/ 87701 w 125353"/>
                  <a:gd name="connsiteY12" fmla="*/ 60610 h 166219"/>
                  <a:gd name="connsiteX13" fmla="*/ 62447 w 125353"/>
                  <a:gd name="connsiteY13" fmla="*/ 34438 h 166219"/>
                  <a:gd name="connsiteX14" fmla="*/ 37652 w 125353"/>
                  <a:gd name="connsiteY14" fmla="*/ 60610 h 166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5353" h="166219">
                    <a:moveTo>
                      <a:pt x="0" y="166219"/>
                    </a:moveTo>
                    <a:lnTo>
                      <a:pt x="0" y="2755"/>
                    </a:lnTo>
                    <a:lnTo>
                      <a:pt x="35356" y="2755"/>
                    </a:lnTo>
                    <a:lnTo>
                      <a:pt x="36734" y="14693"/>
                    </a:lnTo>
                    <a:cubicBezTo>
                      <a:pt x="43621" y="6428"/>
                      <a:pt x="54182" y="0"/>
                      <a:pt x="71630" y="0"/>
                    </a:cubicBezTo>
                    <a:cubicBezTo>
                      <a:pt x="104231" y="0"/>
                      <a:pt x="125353" y="25714"/>
                      <a:pt x="125353" y="60151"/>
                    </a:cubicBezTo>
                    <a:cubicBezTo>
                      <a:pt x="125353" y="94589"/>
                      <a:pt x="104231" y="119843"/>
                      <a:pt x="71630" y="119843"/>
                    </a:cubicBezTo>
                    <a:cubicBezTo>
                      <a:pt x="57396" y="119843"/>
                      <a:pt x="44539" y="115711"/>
                      <a:pt x="37652" y="108823"/>
                    </a:cubicBezTo>
                    <a:lnTo>
                      <a:pt x="37652" y="165301"/>
                    </a:lnTo>
                    <a:lnTo>
                      <a:pt x="0" y="165301"/>
                    </a:lnTo>
                    <a:close/>
                    <a:moveTo>
                      <a:pt x="37652" y="60610"/>
                    </a:moveTo>
                    <a:cubicBezTo>
                      <a:pt x="37652" y="76222"/>
                      <a:pt x="48213" y="86783"/>
                      <a:pt x="62447" y="86783"/>
                    </a:cubicBezTo>
                    <a:cubicBezTo>
                      <a:pt x="76681" y="86783"/>
                      <a:pt x="87701" y="75763"/>
                      <a:pt x="87701" y="60610"/>
                    </a:cubicBezTo>
                    <a:cubicBezTo>
                      <a:pt x="87701" y="44539"/>
                      <a:pt x="76681" y="34438"/>
                      <a:pt x="62447" y="34438"/>
                    </a:cubicBezTo>
                    <a:cubicBezTo>
                      <a:pt x="48213" y="34438"/>
                      <a:pt x="37652" y="44999"/>
                      <a:pt x="37652" y="6061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F572E5D-4492-4B91-9736-76AD4FE73D92}"/>
                  </a:ext>
                </a:extLst>
              </p:cNvPr>
              <p:cNvSpPr/>
              <p:nvPr/>
            </p:nvSpPr>
            <p:spPr>
              <a:xfrm>
                <a:off x="4105995" y="3676022"/>
                <a:ext cx="97803" cy="120302"/>
              </a:xfrm>
              <a:custGeom>
                <a:avLst/>
                <a:gdLst>
                  <a:gd name="connsiteX0" fmla="*/ 46835 w 97803"/>
                  <a:gd name="connsiteY0" fmla="*/ 120302 h 120302"/>
                  <a:gd name="connsiteX1" fmla="*/ 1837 w 97803"/>
                  <a:gd name="connsiteY1" fmla="*/ 112497 h 120302"/>
                  <a:gd name="connsiteX2" fmla="*/ 5510 w 97803"/>
                  <a:gd name="connsiteY2" fmla="*/ 82651 h 120302"/>
                  <a:gd name="connsiteX3" fmla="*/ 43621 w 97803"/>
                  <a:gd name="connsiteY3" fmla="*/ 90456 h 120302"/>
                  <a:gd name="connsiteX4" fmla="*/ 61070 w 97803"/>
                  <a:gd name="connsiteY4" fmla="*/ 83569 h 120302"/>
                  <a:gd name="connsiteX5" fmla="*/ 45458 w 97803"/>
                  <a:gd name="connsiteY5" fmla="*/ 75304 h 120302"/>
                  <a:gd name="connsiteX6" fmla="*/ 34897 w 97803"/>
                  <a:gd name="connsiteY6" fmla="*/ 73467 h 120302"/>
                  <a:gd name="connsiteX7" fmla="*/ 0 w 97803"/>
                  <a:gd name="connsiteY7" fmla="*/ 38570 h 120302"/>
                  <a:gd name="connsiteX8" fmla="*/ 52805 w 97803"/>
                  <a:gd name="connsiteY8" fmla="*/ 0 h 120302"/>
                  <a:gd name="connsiteX9" fmla="*/ 92293 w 97803"/>
                  <a:gd name="connsiteY9" fmla="*/ 7347 h 120302"/>
                  <a:gd name="connsiteX10" fmla="*/ 89538 w 97803"/>
                  <a:gd name="connsiteY10" fmla="*/ 36734 h 120302"/>
                  <a:gd name="connsiteX11" fmla="*/ 55100 w 97803"/>
                  <a:gd name="connsiteY11" fmla="*/ 30764 h 120302"/>
                  <a:gd name="connsiteX12" fmla="*/ 36274 w 97803"/>
                  <a:gd name="connsiteY12" fmla="*/ 38111 h 120302"/>
                  <a:gd name="connsiteX13" fmla="*/ 54182 w 97803"/>
                  <a:gd name="connsiteY13" fmla="*/ 46376 h 120302"/>
                  <a:gd name="connsiteX14" fmla="*/ 65202 w 97803"/>
                  <a:gd name="connsiteY14" fmla="*/ 48213 h 120302"/>
                  <a:gd name="connsiteX15" fmla="*/ 97803 w 97803"/>
                  <a:gd name="connsiteY15" fmla="*/ 82191 h 120302"/>
                  <a:gd name="connsiteX16" fmla="*/ 46835 w 97803"/>
                  <a:gd name="connsiteY16" fmla="*/ 120302 h 12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803" h="120302">
                    <a:moveTo>
                      <a:pt x="46835" y="120302"/>
                    </a:moveTo>
                    <a:cubicBezTo>
                      <a:pt x="29846" y="120302"/>
                      <a:pt x="12857" y="117088"/>
                      <a:pt x="1837" y="112497"/>
                    </a:cubicBezTo>
                    <a:lnTo>
                      <a:pt x="5510" y="82651"/>
                    </a:lnTo>
                    <a:cubicBezTo>
                      <a:pt x="16530" y="86783"/>
                      <a:pt x="33060" y="90456"/>
                      <a:pt x="43621" y="90456"/>
                    </a:cubicBezTo>
                    <a:cubicBezTo>
                      <a:pt x="56019" y="90456"/>
                      <a:pt x="61070" y="88620"/>
                      <a:pt x="61070" y="83569"/>
                    </a:cubicBezTo>
                    <a:cubicBezTo>
                      <a:pt x="61070" y="79436"/>
                      <a:pt x="57396" y="77600"/>
                      <a:pt x="45458" y="75304"/>
                    </a:cubicBezTo>
                    <a:lnTo>
                      <a:pt x="34897" y="73467"/>
                    </a:lnTo>
                    <a:cubicBezTo>
                      <a:pt x="11020" y="69794"/>
                      <a:pt x="0" y="58774"/>
                      <a:pt x="0" y="38570"/>
                    </a:cubicBezTo>
                    <a:cubicBezTo>
                      <a:pt x="0" y="15153"/>
                      <a:pt x="20663" y="0"/>
                      <a:pt x="52805" y="0"/>
                    </a:cubicBezTo>
                    <a:cubicBezTo>
                      <a:pt x="67498" y="0"/>
                      <a:pt x="81273" y="2296"/>
                      <a:pt x="92293" y="7347"/>
                    </a:cubicBezTo>
                    <a:lnTo>
                      <a:pt x="89538" y="36734"/>
                    </a:lnTo>
                    <a:cubicBezTo>
                      <a:pt x="82191" y="33519"/>
                      <a:pt x="65202" y="30764"/>
                      <a:pt x="55100" y="30764"/>
                    </a:cubicBezTo>
                    <a:cubicBezTo>
                      <a:pt x="42244" y="30764"/>
                      <a:pt x="36274" y="33060"/>
                      <a:pt x="36274" y="38111"/>
                    </a:cubicBezTo>
                    <a:cubicBezTo>
                      <a:pt x="36274" y="42244"/>
                      <a:pt x="40866" y="44539"/>
                      <a:pt x="54182" y="46376"/>
                    </a:cubicBezTo>
                    <a:lnTo>
                      <a:pt x="65202" y="48213"/>
                    </a:lnTo>
                    <a:cubicBezTo>
                      <a:pt x="87242" y="51886"/>
                      <a:pt x="97803" y="62447"/>
                      <a:pt x="97803" y="82191"/>
                    </a:cubicBezTo>
                    <a:cubicBezTo>
                      <a:pt x="97344" y="105609"/>
                      <a:pt x="78059" y="120302"/>
                      <a:pt x="46835" y="120302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8" name="Graphic 15">
              <a:extLst>
                <a:ext uri="{FF2B5EF4-FFF2-40B4-BE49-F238E27FC236}">
                  <a16:creationId xmlns:a16="http://schemas.microsoft.com/office/drawing/2014/main" id="{F87B467D-27E2-4074-AB45-4A572E97EF34}"/>
                </a:ext>
              </a:extLst>
            </p:cNvPr>
            <p:cNvGrpSpPr/>
            <p:nvPr/>
          </p:nvGrpSpPr>
          <p:grpSpPr>
            <a:xfrm>
              <a:off x="2450306" y="2928953"/>
              <a:ext cx="1746607" cy="607022"/>
              <a:chOff x="2450306" y="2928953"/>
              <a:chExt cx="1746607" cy="607022"/>
            </a:xfrm>
            <a:solidFill>
              <a:srgbClr val="463977"/>
            </a:solidFill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0EB60B4-9863-4343-BD98-3A54AD186599}"/>
                  </a:ext>
                </a:extLst>
              </p:cNvPr>
              <p:cNvSpPr/>
              <p:nvPr/>
            </p:nvSpPr>
            <p:spPr>
              <a:xfrm>
                <a:off x="2450306" y="2955126"/>
                <a:ext cx="522243" cy="568452"/>
              </a:xfrm>
              <a:custGeom>
                <a:avLst/>
                <a:gdLst>
                  <a:gd name="connsiteX0" fmla="*/ 401696 w 522243"/>
                  <a:gd name="connsiteY0" fmla="*/ 568452 h 568452"/>
                  <a:gd name="connsiteX1" fmla="*/ 512356 w 522243"/>
                  <a:gd name="connsiteY1" fmla="*/ 568452 h 568452"/>
                  <a:gd name="connsiteX2" fmla="*/ 521999 w 522243"/>
                  <a:gd name="connsiteY2" fmla="*/ 556055 h 568452"/>
                  <a:gd name="connsiteX3" fmla="*/ 327310 w 522243"/>
                  <a:gd name="connsiteY3" fmla="*/ 7806 h 568452"/>
                  <a:gd name="connsiteX4" fmla="*/ 315372 w 522243"/>
                  <a:gd name="connsiteY4" fmla="*/ 0 h 568452"/>
                  <a:gd name="connsiteX5" fmla="*/ 207008 w 522243"/>
                  <a:gd name="connsiteY5" fmla="*/ 0 h 568452"/>
                  <a:gd name="connsiteX6" fmla="*/ 195070 w 522243"/>
                  <a:gd name="connsiteY6" fmla="*/ 7806 h 568452"/>
                  <a:gd name="connsiteX7" fmla="*/ 382 w 522243"/>
                  <a:gd name="connsiteY7" fmla="*/ 556055 h 568452"/>
                  <a:gd name="connsiteX8" fmla="*/ 10024 w 522243"/>
                  <a:gd name="connsiteY8" fmla="*/ 568452 h 568452"/>
                  <a:gd name="connsiteX9" fmla="*/ 120684 w 522243"/>
                  <a:gd name="connsiteY9" fmla="*/ 568452 h 568452"/>
                  <a:gd name="connsiteX10" fmla="*/ 133082 w 522243"/>
                  <a:gd name="connsiteY10" fmla="*/ 558810 h 568452"/>
                  <a:gd name="connsiteX11" fmla="*/ 156499 w 522243"/>
                  <a:gd name="connsiteY11" fmla="*/ 471108 h 568452"/>
                  <a:gd name="connsiteX12" fmla="*/ 365422 w 522243"/>
                  <a:gd name="connsiteY12" fmla="*/ 471108 h 568452"/>
                  <a:gd name="connsiteX13" fmla="*/ 388839 w 522243"/>
                  <a:gd name="connsiteY13" fmla="*/ 558810 h 568452"/>
                  <a:gd name="connsiteX14" fmla="*/ 401696 w 522243"/>
                  <a:gd name="connsiteY14" fmla="*/ 568452 h 568452"/>
                  <a:gd name="connsiteX15" fmla="*/ 193233 w 522243"/>
                  <a:gd name="connsiteY15" fmla="*/ 349887 h 568452"/>
                  <a:gd name="connsiteX16" fmla="*/ 252466 w 522243"/>
                  <a:gd name="connsiteY16" fmla="*/ 172648 h 568452"/>
                  <a:gd name="connsiteX17" fmla="*/ 261190 w 522243"/>
                  <a:gd name="connsiteY17" fmla="*/ 166679 h 568452"/>
                  <a:gd name="connsiteX18" fmla="*/ 261190 w 522243"/>
                  <a:gd name="connsiteY18" fmla="*/ 166679 h 568452"/>
                  <a:gd name="connsiteX19" fmla="*/ 269914 w 522243"/>
                  <a:gd name="connsiteY19" fmla="*/ 172648 h 568452"/>
                  <a:gd name="connsiteX20" fmla="*/ 329147 w 522243"/>
                  <a:gd name="connsiteY20" fmla="*/ 349887 h 568452"/>
                  <a:gd name="connsiteX21" fmla="*/ 193233 w 522243"/>
                  <a:gd name="connsiteY21" fmla="*/ 349887 h 568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2243" h="568452">
                    <a:moveTo>
                      <a:pt x="401696" y="568452"/>
                    </a:moveTo>
                    <a:lnTo>
                      <a:pt x="512356" y="568452"/>
                    </a:lnTo>
                    <a:cubicBezTo>
                      <a:pt x="518784" y="568452"/>
                      <a:pt x="523376" y="562483"/>
                      <a:pt x="521999" y="556055"/>
                    </a:cubicBezTo>
                    <a:cubicBezTo>
                      <a:pt x="506387" y="498658"/>
                      <a:pt x="435675" y="248870"/>
                      <a:pt x="327310" y="7806"/>
                    </a:cubicBezTo>
                    <a:cubicBezTo>
                      <a:pt x="325015" y="3214"/>
                      <a:pt x="320423" y="0"/>
                      <a:pt x="315372" y="0"/>
                    </a:cubicBezTo>
                    <a:lnTo>
                      <a:pt x="207008" y="0"/>
                    </a:lnTo>
                    <a:cubicBezTo>
                      <a:pt x="201957" y="0"/>
                      <a:pt x="197365" y="3214"/>
                      <a:pt x="195070" y="7806"/>
                    </a:cubicBezTo>
                    <a:cubicBezTo>
                      <a:pt x="87165" y="248870"/>
                      <a:pt x="16453" y="498658"/>
                      <a:pt x="382" y="556055"/>
                    </a:cubicBezTo>
                    <a:cubicBezTo>
                      <a:pt x="-1455" y="562483"/>
                      <a:pt x="3596" y="568452"/>
                      <a:pt x="10024" y="568452"/>
                    </a:cubicBezTo>
                    <a:lnTo>
                      <a:pt x="120684" y="568452"/>
                    </a:lnTo>
                    <a:cubicBezTo>
                      <a:pt x="126653" y="568452"/>
                      <a:pt x="131704" y="564320"/>
                      <a:pt x="133082" y="558810"/>
                    </a:cubicBezTo>
                    <a:cubicBezTo>
                      <a:pt x="136755" y="544116"/>
                      <a:pt x="144561" y="513352"/>
                      <a:pt x="156499" y="471108"/>
                    </a:cubicBezTo>
                    <a:lnTo>
                      <a:pt x="365422" y="471108"/>
                    </a:lnTo>
                    <a:cubicBezTo>
                      <a:pt x="377360" y="513352"/>
                      <a:pt x="385166" y="544116"/>
                      <a:pt x="388839" y="558810"/>
                    </a:cubicBezTo>
                    <a:cubicBezTo>
                      <a:pt x="390676" y="564320"/>
                      <a:pt x="395727" y="568452"/>
                      <a:pt x="401696" y="568452"/>
                    </a:cubicBezTo>
                    <a:close/>
                    <a:moveTo>
                      <a:pt x="193233" y="349887"/>
                    </a:moveTo>
                    <a:cubicBezTo>
                      <a:pt x="209763" y="298001"/>
                      <a:pt x="229507" y="235095"/>
                      <a:pt x="252466" y="172648"/>
                    </a:cubicBezTo>
                    <a:cubicBezTo>
                      <a:pt x="253843" y="168975"/>
                      <a:pt x="257517" y="166679"/>
                      <a:pt x="261190" y="166679"/>
                    </a:cubicBezTo>
                    <a:lnTo>
                      <a:pt x="261190" y="166679"/>
                    </a:lnTo>
                    <a:cubicBezTo>
                      <a:pt x="265323" y="166679"/>
                      <a:pt x="268537" y="168975"/>
                      <a:pt x="269914" y="172648"/>
                    </a:cubicBezTo>
                    <a:cubicBezTo>
                      <a:pt x="292873" y="235095"/>
                      <a:pt x="312617" y="298001"/>
                      <a:pt x="329147" y="349887"/>
                    </a:cubicBezTo>
                    <a:lnTo>
                      <a:pt x="193233" y="349887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EE8E059-506A-47F1-8844-2A50C2CB7A39}"/>
                  </a:ext>
                </a:extLst>
              </p:cNvPr>
              <p:cNvSpPr/>
              <p:nvPr/>
            </p:nvSpPr>
            <p:spPr>
              <a:xfrm>
                <a:off x="3797398" y="2928953"/>
                <a:ext cx="399515" cy="594165"/>
              </a:xfrm>
              <a:custGeom>
                <a:avLst/>
                <a:gdLst>
                  <a:gd name="connsiteX0" fmla="*/ 245691 w 399515"/>
                  <a:gd name="connsiteY0" fmla="*/ 156118 h 594165"/>
                  <a:gd name="connsiteX1" fmla="*/ 187835 w 399515"/>
                  <a:gd name="connsiteY1" fmla="*/ 164842 h 594165"/>
                  <a:gd name="connsiteX2" fmla="*/ 141000 w 399515"/>
                  <a:gd name="connsiteY2" fmla="*/ 191474 h 594165"/>
                  <a:gd name="connsiteX3" fmla="*/ 139623 w 399515"/>
                  <a:gd name="connsiteY3" fmla="*/ 192851 h 594165"/>
                  <a:gd name="connsiteX4" fmla="*/ 138704 w 399515"/>
                  <a:gd name="connsiteY4" fmla="*/ 193310 h 594165"/>
                  <a:gd name="connsiteX5" fmla="*/ 138245 w 399515"/>
                  <a:gd name="connsiteY5" fmla="*/ 193310 h 594165"/>
                  <a:gd name="connsiteX6" fmla="*/ 125847 w 399515"/>
                  <a:gd name="connsiteY6" fmla="*/ 191933 h 594165"/>
                  <a:gd name="connsiteX7" fmla="*/ 126307 w 399515"/>
                  <a:gd name="connsiteY7" fmla="*/ 181372 h 594165"/>
                  <a:gd name="connsiteX8" fmla="*/ 127225 w 399515"/>
                  <a:gd name="connsiteY8" fmla="*/ 179995 h 594165"/>
                  <a:gd name="connsiteX9" fmla="*/ 136408 w 399515"/>
                  <a:gd name="connsiteY9" fmla="*/ 151067 h 594165"/>
                  <a:gd name="connsiteX10" fmla="*/ 136408 w 399515"/>
                  <a:gd name="connsiteY10" fmla="*/ 151067 h 594165"/>
                  <a:gd name="connsiteX11" fmla="*/ 124929 w 399515"/>
                  <a:gd name="connsiteY11" fmla="*/ 8724 h 594165"/>
                  <a:gd name="connsiteX12" fmla="*/ 115286 w 399515"/>
                  <a:gd name="connsiteY12" fmla="*/ 0 h 594165"/>
                  <a:gd name="connsiteX13" fmla="*/ 9677 w 399515"/>
                  <a:gd name="connsiteY13" fmla="*/ 0 h 594165"/>
                  <a:gd name="connsiteX14" fmla="*/ 35 w 399515"/>
                  <a:gd name="connsiteY14" fmla="*/ 10561 h 594165"/>
                  <a:gd name="connsiteX15" fmla="*/ 17483 w 399515"/>
                  <a:gd name="connsiteY15" fmla="*/ 309021 h 594165"/>
                  <a:gd name="connsiteX16" fmla="*/ 7841 w 399515"/>
                  <a:gd name="connsiteY16" fmla="*/ 584064 h 594165"/>
                  <a:gd name="connsiteX17" fmla="*/ 17483 w 399515"/>
                  <a:gd name="connsiteY17" fmla="*/ 594166 h 594165"/>
                  <a:gd name="connsiteX18" fmla="*/ 123092 w 399515"/>
                  <a:gd name="connsiteY18" fmla="*/ 594166 h 594165"/>
                  <a:gd name="connsiteX19" fmla="*/ 132735 w 399515"/>
                  <a:gd name="connsiteY19" fmla="*/ 584523 h 594165"/>
                  <a:gd name="connsiteX20" fmla="*/ 142377 w 399515"/>
                  <a:gd name="connsiteY20" fmla="*/ 337490 h 594165"/>
                  <a:gd name="connsiteX21" fmla="*/ 208498 w 399515"/>
                  <a:gd name="connsiteY21" fmla="*/ 282389 h 594165"/>
                  <a:gd name="connsiteX22" fmla="*/ 275078 w 399515"/>
                  <a:gd name="connsiteY22" fmla="*/ 353102 h 594165"/>
                  <a:gd name="connsiteX23" fmla="*/ 275078 w 399515"/>
                  <a:gd name="connsiteY23" fmla="*/ 584523 h 594165"/>
                  <a:gd name="connsiteX24" fmla="*/ 284720 w 399515"/>
                  <a:gd name="connsiteY24" fmla="*/ 594166 h 594165"/>
                  <a:gd name="connsiteX25" fmla="*/ 389870 w 399515"/>
                  <a:gd name="connsiteY25" fmla="*/ 594166 h 594165"/>
                  <a:gd name="connsiteX26" fmla="*/ 399513 w 399515"/>
                  <a:gd name="connsiteY26" fmla="*/ 584523 h 594165"/>
                  <a:gd name="connsiteX27" fmla="*/ 399513 w 399515"/>
                  <a:gd name="connsiteY27" fmla="*/ 318205 h 594165"/>
                  <a:gd name="connsiteX28" fmla="*/ 245691 w 399515"/>
                  <a:gd name="connsiteY28" fmla="*/ 156118 h 594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99515" h="594165">
                    <a:moveTo>
                      <a:pt x="245691" y="156118"/>
                    </a:moveTo>
                    <a:cubicBezTo>
                      <a:pt x="226865" y="156118"/>
                      <a:pt x="206202" y="158873"/>
                      <a:pt x="187835" y="164842"/>
                    </a:cubicBezTo>
                    <a:cubicBezTo>
                      <a:pt x="171305" y="170352"/>
                      <a:pt x="155693" y="179076"/>
                      <a:pt x="141000" y="191474"/>
                    </a:cubicBezTo>
                    <a:cubicBezTo>
                      <a:pt x="140541" y="191933"/>
                      <a:pt x="140082" y="192392"/>
                      <a:pt x="139623" y="192851"/>
                    </a:cubicBezTo>
                    <a:cubicBezTo>
                      <a:pt x="139163" y="192851"/>
                      <a:pt x="139163" y="193310"/>
                      <a:pt x="138704" y="193310"/>
                    </a:cubicBezTo>
                    <a:cubicBezTo>
                      <a:pt x="138704" y="193310"/>
                      <a:pt x="138704" y="193310"/>
                      <a:pt x="138245" y="193310"/>
                    </a:cubicBezTo>
                    <a:cubicBezTo>
                      <a:pt x="134572" y="196525"/>
                      <a:pt x="128602" y="196066"/>
                      <a:pt x="125847" y="191933"/>
                    </a:cubicBezTo>
                    <a:cubicBezTo>
                      <a:pt x="123552" y="188719"/>
                      <a:pt x="124011" y="184586"/>
                      <a:pt x="126307" y="181372"/>
                    </a:cubicBezTo>
                    <a:lnTo>
                      <a:pt x="127225" y="179995"/>
                    </a:lnTo>
                    <a:cubicBezTo>
                      <a:pt x="133653" y="171730"/>
                      <a:pt x="136867" y="161628"/>
                      <a:pt x="136408" y="151067"/>
                    </a:cubicBezTo>
                    <a:lnTo>
                      <a:pt x="136408" y="151067"/>
                    </a:lnTo>
                    <a:cubicBezTo>
                      <a:pt x="131817" y="74385"/>
                      <a:pt x="127225" y="32601"/>
                      <a:pt x="124929" y="8724"/>
                    </a:cubicBezTo>
                    <a:cubicBezTo>
                      <a:pt x="124470" y="3673"/>
                      <a:pt x="120337" y="0"/>
                      <a:pt x="115286" y="0"/>
                    </a:cubicBezTo>
                    <a:lnTo>
                      <a:pt x="9677" y="0"/>
                    </a:lnTo>
                    <a:cubicBezTo>
                      <a:pt x="3708" y="0"/>
                      <a:pt x="-424" y="5051"/>
                      <a:pt x="35" y="10561"/>
                    </a:cubicBezTo>
                    <a:cubicBezTo>
                      <a:pt x="4167" y="50968"/>
                      <a:pt x="17483" y="196525"/>
                      <a:pt x="17483" y="309021"/>
                    </a:cubicBezTo>
                    <a:cubicBezTo>
                      <a:pt x="17483" y="420600"/>
                      <a:pt x="8300" y="547790"/>
                      <a:pt x="7841" y="584064"/>
                    </a:cubicBezTo>
                    <a:cubicBezTo>
                      <a:pt x="7841" y="589574"/>
                      <a:pt x="11973" y="594166"/>
                      <a:pt x="17483" y="594166"/>
                    </a:cubicBezTo>
                    <a:lnTo>
                      <a:pt x="123092" y="594166"/>
                    </a:lnTo>
                    <a:cubicBezTo>
                      <a:pt x="128602" y="594166"/>
                      <a:pt x="132735" y="590033"/>
                      <a:pt x="132735" y="584523"/>
                    </a:cubicBezTo>
                    <a:cubicBezTo>
                      <a:pt x="133194" y="553300"/>
                      <a:pt x="139623" y="372387"/>
                      <a:pt x="142377" y="337490"/>
                    </a:cubicBezTo>
                    <a:cubicBezTo>
                      <a:pt x="145592" y="302593"/>
                      <a:pt x="172683" y="282389"/>
                      <a:pt x="208498" y="282389"/>
                    </a:cubicBezTo>
                    <a:cubicBezTo>
                      <a:pt x="253497" y="282389"/>
                      <a:pt x="275078" y="312695"/>
                      <a:pt x="275078" y="353102"/>
                    </a:cubicBezTo>
                    <a:lnTo>
                      <a:pt x="275078" y="584523"/>
                    </a:lnTo>
                    <a:cubicBezTo>
                      <a:pt x="275078" y="590033"/>
                      <a:pt x="279669" y="594166"/>
                      <a:pt x="284720" y="594166"/>
                    </a:cubicBezTo>
                    <a:lnTo>
                      <a:pt x="389870" y="594166"/>
                    </a:lnTo>
                    <a:cubicBezTo>
                      <a:pt x="395380" y="594166"/>
                      <a:pt x="399513" y="589574"/>
                      <a:pt x="399513" y="584523"/>
                    </a:cubicBezTo>
                    <a:lnTo>
                      <a:pt x="399513" y="318205"/>
                    </a:lnTo>
                    <a:cubicBezTo>
                      <a:pt x="399972" y="229126"/>
                      <a:pt x="352218" y="156118"/>
                      <a:pt x="245691" y="1561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C0F650E-C10A-4076-80FC-C7413B6B6A8B}"/>
                  </a:ext>
                </a:extLst>
              </p:cNvPr>
              <p:cNvSpPr/>
              <p:nvPr/>
            </p:nvSpPr>
            <p:spPr>
              <a:xfrm>
                <a:off x="3334590" y="3075887"/>
                <a:ext cx="424311" cy="460088"/>
              </a:xfrm>
              <a:custGeom>
                <a:avLst/>
                <a:gdLst>
                  <a:gd name="connsiteX0" fmla="*/ 233258 w 424311"/>
                  <a:gd name="connsiteY0" fmla="*/ 346214 h 460088"/>
                  <a:gd name="connsiteX1" fmla="*/ 150148 w 424311"/>
                  <a:gd name="connsiteY1" fmla="*/ 311776 h 460088"/>
                  <a:gd name="connsiteX2" fmla="*/ 118466 w 424311"/>
                  <a:gd name="connsiteY2" fmla="*/ 229585 h 460088"/>
                  <a:gd name="connsiteX3" fmla="*/ 150148 w 424311"/>
                  <a:gd name="connsiteY3" fmla="*/ 147394 h 460088"/>
                  <a:gd name="connsiteX4" fmla="*/ 233258 w 424311"/>
                  <a:gd name="connsiteY4" fmla="*/ 112956 h 460088"/>
                  <a:gd name="connsiteX5" fmla="*/ 323255 w 424311"/>
                  <a:gd name="connsiteY5" fmla="*/ 155659 h 460088"/>
                  <a:gd name="connsiteX6" fmla="*/ 336112 w 424311"/>
                  <a:gd name="connsiteY6" fmla="*/ 157954 h 460088"/>
                  <a:gd name="connsiteX7" fmla="*/ 419681 w 424311"/>
                  <a:gd name="connsiteY7" fmla="*/ 105150 h 460088"/>
                  <a:gd name="connsiteX8" fmla="*/ 422436 w 424311"/>
                  <a:gd name="connsiteY8" fmla="*/ 90916 h 460088"/>
                  <a:gd name="connsiteX9" fmla="*/ 348510 w 424311"/>
                  <a:gd name="connsiteY9" fmla="*/ 27550 h 460088"/>
                  <a:gd name="connsiteX10" fmla="*/ 233717 w 424311"/>
                  <a:gd name="connsiteY10" fmla="*/ 0 h 460088"/>
                  <a:gd name="connsiteX11" fmla="*/ 68416 w 424311"/>
                  <a:gd name="connsiteY11" fmla="*/ 63825 h 460088"/>
                  <a:gd name="connsiteX12" fmla="*/ 18367 w 424311"/>
                  <a:gd name="connsiteY12" fmla="*/ 136373 h 460088"/>
                  <a:gd name="connsiteX13" fmla="*/ 0 w 424311"/>
                  <a:gd name="connsiteY13" fmla="*/ 230044 h 460088"/>
                  <a:gd name="connsiteX14" fmla="*/ 18367 w 424311"/>
                  <a:gd name="connsiteY14" fmla="*/ 323715 h 460088"/>
                  <a:gd name="connsiteX15" fmla="*/ 68416 w 424311"/>
                  <a:gd name="connsiteY15" fmla="*/ 396264 h 460088"/>
                  <a:gd name="connsiteX16" fmla="*/ 233717 w 424311"/>
                  <a:gd name="connsiteY16" fmla="*/ 460088 h 460088"/>
                  <a:gd name="connsiteX17" fmla="*/ 348510 w 424311"/>
                  <a:gd name="connsiteY17" fmla="*/ 432538 h 460088"/>
                  <a:gd name="connsiteX18" fmla="*/ 422436 w 424311"/>
                  <a:gd name="connsiteY18" fmla="*/ 369173 h 460088"/>
                  <a:gd name="connsiteX19" fmla="*/ 419681 w 424311"/>
                  <a:gd name="connsiteY19" fmla="*/ 354938 h 460088"/>
                  <a:gd name="connsiteX20" fmla="*/ 336112 w 424311"/>
                  <a:gd name="connsiteY20" fmla="*/ 302134 h 460088"/>
                  <a:gd name="connsiteX21" fmla="*/ 323255 w 424311"/>
                  <a:gd name="connsiteY21" fmla="*/ 304430 h 460088"/>
                  <a:gd name="connsiteX22" fmla="*/ 233258 w 424311"/>
                  <a:gd name="connsiteY22" fmla="*/ 346214 h 46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24311" h="460088">
                    <a:moveTo>
                      <a:pt x="233258" y="346214"/>
                    </a:moveTo>
                    <a:cubicBezTo>
                      <a:pt x="200657" y="346214"/>
                      <a:pt x="171270" y="334276"/>
                      <a:pt x="150148" y="311776"/>
                    </a:cubicBezTo>
                    <a:cubicBezTo>
                      <a:pt x="129486" y="290195"/>
                      <a:pt x="118466" y="261268"/>
                      <a:pt x="118466" y="229585"/>
                    </a:cubicBezTo>
                    <a:cubicBezTo>
                      <a:pt x="118466" y="197902"/>
                      <a:pt x="129945" y="168515"/>
                      <a:pt x="150148" y="147394"/>
                    </a:cubicBezTo>
                    <a:cubicBezTo>
                      <a:pt x="171270" y="125353"/>
                      <a:pt x="200657" y="112956"/>
                      <a:pt x="233258" y="112956"/>
                    </a:cubicBezTo>
                    <a:cubicBezTo>
                      <a:pt x="269992" y="112956"/>
                      <a:pt x="302134" y="128108"/>
                      <a:pt x="323255" y="155659"/>
                    </a:cubicBezTo>
                    <a:cubicBezTo>
                      <a:pt x="326470" y="159791"/>
                      <a:pt x="331980" y="160709"/>
                      <a:pt x="336112" y="157954"/>
                    </a:cubicBezTo>
                    <a:lnTo>
                      <a:pt x="419681" y="105150"/>
                    </a:lnTo>
                    <a:cubicBezTo>
                      <a:pt x="424273" y="101936"/>
                      <a:pt x="425651" y="95507"/>
                      <a:pt x="422436" y="90916"/>
                    </a:cubicBezTo>
                    <a:cubicBezTo>
                      <a:pt x="403151" y="64743"/>
                      <a:pt x="377438" y="43162"/>
                      <a:pt x="348510" y="27550"/>
                    </a:cubicBezTo>
                    <a:cubicBezTo>
                      <a:pt x="314072" y="9643"/>
                      <a:pt x="274584" y="0"/>
                      <a:pt x="233717" y="0"/>
                    </a:cubicBezTo>
                    <a:cubicBezTo>
                      <a:pt x="170352" y="0"/>
                      <a:pt x="111578" y="22499"/>
                      <a:pt x="68416" y="63825"/>
                    </a:cubicBezTo>
                    <a:cubicBezTo>
                      <a:pt x="46835" y="84487"/>
                      <a:pt x="30305" y="108823"/>
                      <a:pt x="18367" y="136373"/>
                    </a:cubicBezTo>
                    <a:cubicBezTo>
                      <a:pt x="5969" y="165301"/>
                      <a:pt x="0" y="196525"/>
                      <a:pt x="0" y="230044"/>
                    </a:cubicBezTo>
                    <a:cubicBezTo>
                      <a:pt x="0" y="263104"/>
                      <a:pt x="5969" y="294787"/>
                      <a:pt x="18367" y="323715"/>
                    </a:cubicBezTo>
                    <a:cubicBezTo>
                      <a:pt x="29846" y="351265"/>
                      <a:pt x="46835" y="375601"/>
                      <a:pt x="68416" y="396264"/>
                    </a:cubicBezTo>
                    <a:cubicBezTo>
                      <a:pt x="111578" y="437130"/>
                      <a:pt x="169893" y="460088"/>
                      <a:pt x="233717" y="460088"/>
                    </a:cubicBezTo>
                    <a:cubicBezTo>
                      <a:pt x="274584" y="460088"/>
                      <a:pt x="314531" y="450446"/>
                      <a:pt x="348510" y="432538"/>
                    </a:cubicBezTo>
                    <a:cubicBezTo>
                      <a:pt x="377897" y="416926"/>
                      <a:pt x="403151" y="395345"/>
                      <a:pt x="422436" y="369173"/>
                    </a:cubicBezTo>
                    <a:cubicBezTo>
                      <a:pt x="425651" y="364581"/>
                      <a:pt x="424732" y="358152"/>
                      <a:pt x="419681" y="354938"/>
                    </a:cubicBezTo>
                    <a:lnTo>
                      <a:pt x="336112" y="302134"/>
                    </a:lnTo>
                    <a:cubicBezTo>
                      <a:pt x="331980" y="299379"/>
                      <a:pt x="326470" y="300297"/>
                      <a:pt x="323255" y="304430"/>
                    </a:cubicBezTo>
                    <a:cubicBezTo>
                      <a:pt x="302134" y="331061"/>
                      <a:pt x="269992" y="346214"/>
                      <a:pt x="233258" y="346214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63E7E4D-156F-46CB-8E6E-C3E4506BFBFA}"/>
                  </a:ext>
                </a:extLst>
              </p:cNvPr>
              <p:cNvSpPr/>
              <p:nvPr/>
            </p:nvSpPr>
            <p:spPr>
              <a:xfrm>
                <a:off x="3018190" y="3076063"/>
                <a:ext cx="313354" cy="447514"/>
              </a:xfrm>
              <a:custGeom>
                <a:avLst/>
                <a:gdLst>
                  <a:gd name="connsiteX0" fmla="*/ 312726 w 313354"/>
                  <a:gd name="connsiteY0" fmla="*/ 22323 h 447514"/>
                  <a:gd name="connsiteX1" fmla="*/ 307216 w 313354"/>
                  <a:gd name="connsiteY1" fmla="*/ 9926 h 447514"/>
                  <a:gd name="connsiteX2" fmla="*/ 134109 w 313354"/>
                  <a:gd name="connsiteY2" fmla="*/ 46200 h 447514"/>
                  <a:gd name="connsiteX3" fmla="*/ 122171 w 313354"/>
                  <a:gd name="connsiteY3" fmla="*/ 45741 h 447514"/>
                  <a:gd name="connsiteX4" fmla="*/ 122630 w 313354"/>
                  <a:gd name="connsiteY4" fmla="*/ 36098 h 447514"/>
                  <a:gd name="connsiteX5" fmla="*/ 131814 w 313354"/>
                  <a:gd name="connsiteY5" fmla="*/ 22323 h 447514"/>
                  <a:gd name="connsiteX6" fmla="*/ 123549 w 313354"/>
                  <a:gd name="connsiteY6" fmla="*/ 8548 h 447514"/>
                  <a:gd name="connsiteX7" fmla="*/ 9674 w 313354"/>
                  <a:gd name="connsiteY7" fmla="*/ 8548 h 447514"/>
                  <a:gd name="connsiteX8" fmla="*/ 32 w 313354"/>
                  <a:gd name="connsiteY8" fmla="*/ 19109 h 447514"/>
                  <a:gd name="connsiteX9" fmla="*/ 3705 w 313354"/>
                  <a:gd name="connsiteY9" fmla="*/ 436954 h 447514"/>
                  <a:gd name="connsiteX10" fmla="*/ 13348 w 313354"/>
                  <a:gd name="connsiteY10" fmla="*/ 447515 h 447514"/>
                  <a:gd name="connsiteX11" fmla="*/ 118498 w 313354"/>
                  <a:gd name="connsiteY11" fmla="*/ 447515 h 447514"/>
                  <a:gd name="connsiteX12" fmla="*/ 128140 w 313354"/>
                  <a:gd name="connsiteY12" fmla="*/ 437413 h 447514"/>
                  <a:gd name="connsiteX13" fmla="*/ 130436 w 313354"/>
                  <a:gd name="connsiteY13" fmla="*/ 209205 h 447514"/>
                  <a:gd name="connsiteX14" fmla="*/ 265891 w 313354"/>
                  <a:gd name="connsiteY14" fmla="*/ 126096 h 447514"/>
                  <a:gd name="connsiteX15" fmla="*/ 278748 w 313354"/>
                  <a:gd name="connsiteY15" fmla="*/ 120127 h 447514"/>
                  <a:gd name="connsiteX16" fmla="*/ 312726 w 313354"/>
                  <a:gd name="connsiteY16" fmla="*/ 22323 h 447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3354" h="447514">
                    <a:moveTo>
                      <a:pt x="312726" y="22323"/>
                    </a:moveTo>
                    <a:cubicBezTo>
                      <a:pt x="314563" y="17272"/>
                      <a:pt x="312267" y="12222"/>
                      <a:pt x="307216" y="9926"/>
                    </a:cubicBezTo>
                    <a:cubicBezTo>
                      <a:pt x="244310" y="-16247"/>
                      <a:pt x="163037" y="14058"/>
                      <a:pt x="134109" y="46200"/>
                    </a:cubicBezTo>
                    <a:cubicBezTo>
                      <a:pt x="130895" y="49874"/>
                      <a:pt x="124926" y="49874"/>
                      <a:pt x="122171" y="45741"/>
                    </a:cubicBezTo>
                    <a:cubicBezTo>
                      <a:pt x="120334" y="42986"/>
                      <a:pt x="120793" y="38394"/>
                      <a:pt x="122630" y="36098"/>
                    </a:cubicBezTo>
                    <a:cubicBezTo>
                      <a:pt x="126303" y="31966"/>
                      <a:pt x="129977" y="25997"/>
                      <a:pt x="131814" y="22323"/>
                    </a:cubicBezTo>
                    <a:cubicBezTo>
                      <a:pt x="135028" y="15895"/>
                      <a:pt x="130436" y="8548"/>
                      <a:pt x="123549" y="8548"/>
                    </a:cubicBezTo>
                    <a:cubicBezTo>
                      <a:pt x="103804" y="8548"/>
                      <a:pt x="36306" y="8548"/>
                      <a:pt x="9674" y="8548"/>
                    </a:cubicBezTo>
                    <a:cubicBezTo>
                      <a:pt x="4164" y="8548"/>
                      <a:pt x="-427" y="13140"/>
                      <a:pt x="32" y="19109"/>
                    </a:cubicBezTo>
                    <a:cubicBezTo>
                      <a:pt x="13807" y="217011"/>
                      <a:pt x="7378" y="392873"/>
                      <a:pt x="3705" y="436954"/>
                    </a:cubicBezTo>
                    <a:cubicBezTo>
                      <a:pt x="3246" y="442464"/>
                      <a:pt x="7838" y="447515"/>
                      <a:pt x="13348" y="447515"/>
                    </a:cubicBezTo>
                    <a:cubicBezTo>
                      <a:pt x="38143" y="447515"/>
                      <a:pt x="95539" y="447515"/>
                      <a:pt x="118498" y="447515"/>
                    </a:cubicBezTo>
                    <a:cubicBezTo>
                      <a:pt x="124008" y="447515"/>
                      <a:pt x="128599" y="442923"/>
                      <a:pt x="128140" y="437413"/>
                    </a:cubicBezTo>
                    <a:cubicBezTo>
                      <a:pt x="126763" y="402975"/>
                      <a:pt x="123549" y="288183"/>
                      <a:pt x="130436" y="209205"/>
                    </a:cubicBezTo>
                    <a:cubicBezTo>
                      <a:pt x="138701" y="115076"/>
                      <a:pt x="233749" y="112780"/>
                      <a:pt x="265891" y="126096"/>
                    </a:cubicBezTo>
                    <a:cubicBezTo>
                      <a:pt x="270942" y="128392"/>
                      <a:pt x="276911" y="125637"/>
                      <a:pt x="278748" y="120127"/>
                    </a:cubicBezTo>
                    <a:lnTo>
                      <a:pt x="312726" y="22323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C01C09D-36DA-428F-8B66-80BC2AB6A67D}"/>
                </a:ext>
              </a:extLst>
            </p:cNvPr>
            <p:cNvSpPr/>
            <p:nvPr/>
          </p:nvSpPr>
          <p:spPr>
            <a:xfrm>
              <a:off x="1274078" y="2754928"/>
              <a:ext cx="1049878" cy="1214963"/>
            </a:xfrm>
            <a:custGeom>
              <a:avLst/>
              <a:gdLst>
                <a:gd name="connsiteX0" fmla="*/ 953912 w 1049878"/>
                <a:gd name="connsiteY0" fmla="*/ 375601 h 1214963"/>
                <a:gd name="connsiteX1" fmla="*/ 794121 w 1049878"/>
                <a:gd name="connsiteY1" fmla="*/ 381570 h 1214963"/>
                <a:gd name="connsiteX2" fmla="*/ 712848 w 1049878"/>
                <a:gd name="connsiteY2" fmla="*/ 194229 h 1214963"/>
                <a:gd name="connsiteX3" fmla="*/ 464896 w 1049878"/>
                <a:gd name="connsiteY3" fmla="*/ 0 h 1214963"/>
                <a:gd name="connsiteX4" fmla="*/ 106744 w 1049878"/>
                <a:gd name="connsiteY4" fmla="*/ 412335 h 1214963"/>
                <a:gd name="connsiteX5" fmla="*/ 216 w 1049878"/>
                <a:gd name="connsiteY5" fmla="*/ 962420 h 1214963"/>
                <a:gd name="connsiteX6" fmla="*/ 94805 w 1049878"/>
                <a:gd name="connsiteY6" fmla="*/ 1063437 h 1214963"/>
                <a:gd name="connsiteX7" fmla="*/ 95264 w 1049878"/>
                <a:gd name="connsiteY7" fmla="*/ 1063437 h 1214963"/>
                <a:gd name="connsiteX8" fmla="*/ 189853 w 1049878"/>
                <a:gd name="connsiteY8" fmla="*/ 975277 h 1214963"/>
                <a:gd name="connsiteX9" fmla="*/ 286738 w 1049878"/>
                <a:gd name="connsiteY9" fmla="*/ 472027 h 1214963"/>
                <a:gd name="connsiteX10" fmla="*/ 464896 w 1049878"/>
                <a:gd name="connsiteY10" fmla="*/ 190096 h 1214963"/>
                <a:gd name="connsiteX11" fmla="*/ 601729 w 1049878"/>
                <a:gd name="connsiteY11" fmla="*/ 405447 h 1214963"/>
                <a:gd name="connsiteX12" fmla="*/ 369848 w 1049878"/>
                <a:gd name="connsiteY12" fmla="*/ 529423 h 1214963"/>
                <a:gd name="connsiteX13" fmla="*/ 331278 w 1049878"/>
                <a:gd name="connsiteY13" fmla="*/ 791609 h 1214963"/>
                <a:gd name="connsiteX14" fmla="*/ 635707 w 1049878"/>
                <a:gd name="connsiteY14" fmla="*/ 1185117 h 1214963"/>
                <a:gd name="connsiteX15" fmla="*/ 758765 w 1049878"/>
                <a:gd name="connsiteY15" fmla="*/ 1214963 h 1214963"/>
                <a:gd name="connsiteX16" fmla="*/ 837283 w 1049878"/>
                <a:gd name="connsiteY16" fmla="*/ 1197974 h 1214963"/>
                <a:gd name="connsiteX17" fmla="*/ 909373 w 1049878"/>
                <a:gd name="connsiteY17" fmla="*/ 942676 h 1214963"/>
                <a:gd name="connsiteX18" fmla="*/ 885037 w 1049878"/>
                <a:gd name="connsiteY18" fmla="*/ 746610 h 1214963"/>
                <a:gd name="connsiteX19" fmla="*/ 855650 w 1049878"/>
                <a:gd name="connsiteY19" fmla="*/ 598757 h 1214963"/>
                <a:gd name="connsiteX20" fmla="*/ 848303 w 1049878"/>
                <a:gd name="connsiteY20" fmla="*/ 567993 h 1214963"/>
                <a:gd name="connsiteX21" fmla="*/ 956667 w 1049878"/>
                <a:gd name="connsiteY21" fmla="*/ 564779 h 1214963"/>
                <a:gd name="connsiteX22" fmla="*/ 1049879 w 1049878"/>
                <a:gd name="connsiteY22" fmla="*/ 470190 h 1214963"/>
                <a:gd name="connsiteX23" fmla="*/ 1049879 w 1049878"/>
                <a:gd name="connsiteY23" fmla="*/ 470190 h 1214963"/>
                <a:gd name="connsiteX24" fmla="*/ 953912 w 1049878"/>
                <a:gd name="connsiteY24" fmla="*/ 375601 h 1214963"/>
                <a:gd name="connsiteX25" fmla="*/ 722031 w 1049878"/>
                <a:gd name="connsiteY25" fmla="*/ 1001909 h 1214963"/>
                <a:gd name="connsiteX26" fmla="*/ 709634 w 1049878"/>
                <a:gd name="connsiteY26" fmla="*/ 1009714 h 1214963"/>
                <a:gd name="connsiteX27" fmla="*/ 514946 w 1049878"/>
                <a:gd name="connsiteY27" fmla="*/ 744314 h 1214963"/>
                <a:gd name="connsiteX28" fmla="*/ 519537 w 1049878"/>
                <a:gd name="connsiteY28" fmla="*/ 645593 h 1214963"/>
                <a:gd name="connsiteX29" fmla="*/ 756469 w 1049878"/>
                <a:gd name="connsiteY29" fmla="*/ 573503 h 1214963"/>
                <a:gd name="connsiteX30" fmla="*/ 765652 w 1049878"/>
                <a:gd name="connsiteY30" fmla="*/ 580850 h 1214963"/>
                <a:gd name="connsiteX31" fmla="*/ 765652 w 1049878"/>
                <a:gd name="connsiteY31" fmla="*/ 580850 h 1214963"/>
                <a:gd name="connsiteX32" fmla="*/ 758306 w 1049878"/>
                <a:gd name="connsiteY32" fmla="*/ 590492 h 1214963"/>
                <a:gd name="connsiteX33" fmla="*/ 675196 w 1049878"/>
                <a:gd name="connsiteY33" fmla="*/ 666255 h 1214963"/>
                <a:gd name="connsiteX34" fmla="*/ 722031 w 1049878"/>
                <a:gd name="connsiteY34" fmla="*/ 1001909 h 121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49878" h="1214963">
                  <a:moveTo>
                    <a:pt x="953912" y="375601"/>
                  </a:moveTo>
                  <a:cubicBezTo>
                    <a:pt x="896516" y="376519"/>
                    <a:pt x="843252" y="378356"/>
                    <a:pt x="794121" y="381570"/>
                  </a:cubicBezTo>
                  <a:cubicBezTo>
                    <a:pt x="771162" y="314531"/>
                    <a:pt x="744071" y="250248"/>
                    <a:pt x="712848" y="194229"/>
                  </a:cubicBezTo>
                  <a:cubicBezTo>
                    <a:pt x="649482" y="79896"/>
                    <a:pt x="568209" y="0"/>
                    <a:pt x="464896" y="0"/>
                  </a:cubicBezTo>
                  <a:cubicBezTo>
                    <a:pt x="317503" y="0"/>
                    <a:pt x="196741" y="138669"/>
                    <a:pt x="106744" y="412335"/>
                  </a:cubicBezTo>
                  <a:cubicBezTo>
                    <a:pt x="53939" y="571666"/>
                    <a:pt x="11695" y="795282"/>
                    <a:pt x="216" y="962420"/>
                  </a:cubicBezTo>
                  <a:cubicBezTo>
                    <a:pt x="-3457" y="1017061"/>
                    <a:pt x="40164" y="1063437"/>
                    <a:pt x="94805" y="1063437"/>
                  </a:cubicBezTo>
                  <a:lnTo>
                    <a:pt x="95264" y="1063437"/>
                  </a:lnTo>
                  <a:cubicBezTo>
                    <a:pt x="145314" y="1063437"/>
                    <a:pt x="186180" y="1024867"/>
                    <a:pt x="189853" y="975277"/>
                  </a:cubicBezTo>
                  <a:cubicBezTo>
                    <a:pt x="199955" y="824669"/>
                    <a:pt x="239444" y="615288"/>
                    <a:pt x="286738" y="472027"/>
                  </a:cubicBezTo>
                  <a:cubicBezTo>
                    <a:pt x="360205" y="248870"/>
                    <a:pt x="420816" y="190096"/>
                    <a:pt x="464896" y="190096"/>
                  </a:cubicBezTo>
                  <a:cubicBezTo>
                    <a:pt x="542955" y="190096"/>
                    <a:pt x="601729" y="405447"/>
                    <a:pt x="601729" y="405447"/>
                  </a:cubicBezTo>
                  <a:cubicBezTo>
                    <a:pt x="494742" y="427946"/>
                    <a:pt x="418520" y="466517"/>
                    <a:pt x="369848" y="529423"/>
                  </a:cubicBezTo>
                  <a:cubicBezTo>
                    <a:pt x="317043" y="597380"/>
                    <a:pt x="304187" y="685541"/>
                    <a:pt x="331278" y="791609"/>
                  </a:cubicBezTo>
                  <a:cubicBezTo>
                    <a:pt x="385919" y="1003286"/>
                    <a:pt x="524588" y="1133690"/>
                    <a:pt x="635707" y="1185117"/>
                  </a:cubicBezTo>
                  <a:cubicBezTo>
                    <a:pt x="678869" y="1204862"/>
                    <a:pt x="720654" y="1214963"/>
                    <a:pt x="758765" y="1214963"/>
                  </a:cubicBezTo>
                  <a:cubicBezTo>
                    <a:pt x="787233" y="1214963"/>
                    <a:pt x="813865" y="1209453"/>
                    <a:pt x="837283" y="1197974"/>
                  </a:cubicBezTo>
                  <a:cubicBezTo>
                    <a:pt x="908913" y="1163077"/>
                    <a:pt x="918097" y="1074457"/>
                    <a:pt x="909373" y="942676"/>
                  </a:cubicBezTo>
                  <a:cubicBezTo>
                    <a:pt x="905240" y="883902"/>
                    <a:pt x="896975" y="816404"/>
                    <a:pt x="885037" y="746610"/>
                  </a:cubicBezTo>
                  <a:cubicBezTo>
                    <a:pt x="876772" y="697938"/>
                    <a:pt x="866670" y="647889"/>
                    <a:pt x="855650" y="598757"/>
                  </a:cubicBezTo>
                  <a:cubicBezTo>
                    <a:pt x="853354" y="588656"/>
                    <a:pt x="851058" y="578095"/>
                    <a:pt x="848303" y="567993"/>
                  </a:cubicBezTo>
                  <a:cubicBezTo>
                    <a:pt x="885496" y="566156"/>
                    <a:pt x="922688" y="565238"/>
                    <a:pt x="956667" y="564779"/>
                  </a:cubicBezTo>
                  <a:cubicBezTo>
                    <a:pt x="1008553" y="564320"/>
                    <a:pt x="1049879" y="521617"/>
                    <a:pt x="1049879" y="470190"/>
                  </a:cubicBezTo>
                  <a:lnTo>
                    <a:pt x="1049879" y="470190"/>
                  </a:lnTo>
                  <a:cubicBezTo>
                    <a:pt x="1049879" y="417385"/>
                    <a:pt x="1006717" y="374683"/>
                    <a:pt x="953912" y="375601"/>
                  </a:cubicBezTo>
                  <a:close/>
                  <a:moveTo>
                    <a:pt x="722031" y="1001909"/>
                  </a:moveTo>
                  <a:cubicBezTo>
                    <a:pt x="722490" y="1008337"/>
                    <a:pt x="715603" y="1012929"/>
                    <a:pt x="709634" y="1009714"/>
                  </a:cubicBezTo>
                  <a:cubicBezTo>
                    <a:pt x="648105" y="978032"/>
                    <a:pt x="554434" y="895840"/>
                    <a:pt x="514946" y="744314"/>
                  </a:cubicBezTo>
                  <a:cubicBezTo>
                    <a:pt x="497038" y="674980"/>
                    <a:pt x="514027" y="652939"/>
                    <a:pt x="519537" y="645593"/>
                  </a:cubicBezTo>
                  <a:cubicBezTo>
                    <a:pt x="535608" y="624930"/>
                    <a:pt x="585658" y="590952"/>
                    <a:pt x="756469" y="573503"/>
                  </a:cubicBezTo>
                  <a:cubicBezTo>
                    <a:pt x="761061" y="573044"/>
                    <a:pt x="765193" y="576258"/>
                    <a:pt x="765652" y="580850"/>
                  </a:cubicBezTo>
                  <a:lnTo>
                    <a:pt x="765652" y="580850"/>
                  </a:lnTo>
                  <a:cubicBezTo>
                    <a:pt x="766112" y="585442"/>
                    <a:pt x="762897" y="589574"/>
                    <a:pt x="758306" y="590492"/>
                  </a:cubicBezTo>
                  <a:cubicBezTo>
                    <a:pt x="729837" y="594625"/>
                    <a:pt x="663717" y="608859"/>
                    <a:pt x="675196" y="666255"/>
                  </a:cubicBezTo>
                  <a:cubicBezTo>
                    <a:pt x="675655" y="665796"/>
                    <a:pt x="715144" y="837985"/>
                    <a:pt x="722031" y="1001909"/>
                  </a:cubicBezTo>
                  <a:close/>
                </a:path>
              </a:pathLst>
            </a:custGeom>
            <a:solidFill>
              <a:schemeClr val="bg1"/>
            </a:solidFill>
            <a:ln w="4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9" name="Graphic 7">
            <a:extLst>
              <a:ext uri="{FF2B5EF4-FFF2-40B4-BE49-F238E27FC236}">
                <a16:creationId xmlns:a16="http://schemas.microsoft.com/office/drawing/2014/main" id="{0902C3CC-1645-4773-83FE-762C65E8574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04F83EF-3CDA-432F-86BC-C5E847AA50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417B4D7-7406-4990-A752-733ADBC3F86B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C9BB4ED-53C0-44B7-A42C-44B760D79BF7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3DEDA5F-A277-4776-90DB-8BB779B0AF15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E2D0A00-5F8B-4FE0-B30E-EEB4EF065167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D351770-1249-4079-A02E-53B9589AB7E5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3068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Divder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EA3EE8-4A27-450C-AFBA-B8D5CAD9ADD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aphic 7">
            <a:extLst>
              <a:ext uri="{FF2B5EF4-FFF2-40B4-BE49-F238E27FC236}">
                <a16:creationId xmlns:a16="http://schemas.microsoft.com/office/drawing/2014/main" id="{83149872-01F7-4F5B-ACD5-EEFCE9ED023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89CBD3E-7008-4280-B105-2FAA68B442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8594D72-F640-4BAF-B15B-4547938F1F7B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2FE341-4103-4060-9AA8-25CA30E7C798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F7843D7-25EF-4113-B5AD-420708136BAC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A1C1B8F-5894-4A3F-8E4C-DC7E59B3017D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30A00F3-DF66-4DEA-A9B6-43AC638381DF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27CA1D42-DDAD-4A4E-A444-548063E19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1994785"/>
            <a:ext cx="5654675" cy="218122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add a section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F9837-0EC2-40EE-B4F2-654822AFB21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7" y="4339040"/>
            <a:ext cx="5654675" cy="2911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 line if needed</a:t>
            </a:r>
          </a:p>
        </p:txBody>
      </p:sp>
      <p:pic>
        <p:nvPicPr>
          <p:cNvPr id="3" name="Picture 2" descr="A picture containing drawing, umbrella&#10;&#10;Description automatically generated">
            <a:extLst>
              <a:ext uri="{FF2B5EF4-FFF2-40B4-BE49-F238E27FC236}">
                <a16:creationId xmlns:a16="http://schemas.microsoft.com/office/drawing/2014/main" id="{FBE06EF2-354D-4028-AF42-838B71326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60581" y="0"/>
            <a:ext cx="6231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7373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Conten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485FD67-5277-465F-A2EA-1739A31A4F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334000" cy="6858000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86912CA6-58C1-44FB-A242-855C01B9F8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0963" y="1176355"/>
            <a:ext cx="6665101" cy="4311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16B953B1-901C-40F0-B069-4195C945EA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0963" y="2069539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5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#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E13AD2BE-418A-4224-8C9F-4592C33416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0963" y="2907590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5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#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678CD4B1-7007-46A2-941B-F1814275DF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0963" y="3714056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5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#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0E73BB26-CE34-4536-84F3-0D9E02953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963" y="4442152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5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#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CEF07467-D714-46EB-B65E-D4F0901E23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0963" y="5254403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5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#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CC0905E3-5791-4F40-8B53-4C0E4C2FE7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25674" y="2096410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4" name="Text Placeholder 39">
            <a:extLst>
              <a:ext uri="{FF2B5EF4-FFF2-40B4-BE49-F238E27FC236}">
                <a16:creationId xmlns:a16="http://schemas.microsoft.com/office/drawing/2014/main" id="{572528F2-0C35-4BAB-BFD6-96B36410C7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5674" y="2907590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C72C5FF2-F151-4F42-9C2B-BDC04135B7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25674" y="3714056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39">
            <a:extLst>
              <a:ext uri="{FF2B5EF4-FFF2-40B4-BE49-F238E27FC236}">
                <a16:creationId xmlns:a16="http://schemas.microsoft.com/office/drawing/2014/main" id="{0934FF02-B6B0-426C-A68B-070160D176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25674" y="4469023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47E5D603-0CAB-44E8-8EAE-84A96A523F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25674" y="5281274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grpSp>
        <p:nvGrpSpPr>
          <p:cNvPr id="14" name="Graphic 7">
            <a:extLst>
              <a:ext uri="{FF2B5EF4-FFF2-40B4-BE49-F238E27FC236}">
                <a16:creationId xmlns:a16="http://schemas.microsoft.com/office/drawing/2014/main" id="{44641A5F-F969-4539-B753-A9210B2FD49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36F4EE9-5033-431E-A1A6-AB1C64E685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198FD6A-475B-4D10-BA77-9E23C0CBFAFB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8A5E9FB-F02F-4B61-8D6C-5F302A62425E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6F73BB1-A780-4986-9784-20A50B8081ED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B5A3C3-DDF8-4D7A-97A7-EEFB286E0E65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1C30A23-EEF8-4091-AF8A-1B42E85B395A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grpSp>
        <p:nvGrpSpPr>
          <p:cNvPr id="42" name="Graphic 7">
            <a:extLst>
              <a:ext uri="{FF2B5EF4-FFF2-40B4-BE49-F238E27FC236}">
                <a16:creationId xmlns:a16="http://schemas.microsoft.com/office/drawing/2014/main" id="{3C46433E-411A-4AF9-9F4F-0B710BBA52A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E50D724-38F5-4B1E-8C42-15C87E014B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815A936-2F1E-48BD-B39C-E545CDC99615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AA64185-0EAB-4E3C-ACEA-3BBDC3EB9AEF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BFE6EE1-90AF-40F7-96EA-0F33AB3EF861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E4736F0-F1FF-4650-A000-B4088B771666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3466E55-33FA-4CC0-B1E2-677F90849909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259676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VADO_Conten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982AF8B-F032-4B5F-92E7-82E98078F0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334000" cy="6858000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86912CA6-58C1-44FB-A242-855C01B9F8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0963" y="1176355"/>
            <a:ext cx="6665101" cy="4311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16B953B1-901C-40F0-B069-4195C945EA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0963" y="2069539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5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#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E13AD2BE-418A-4224-8C9F-4592C33416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0963" y="2907590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5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#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678CD4B1-7007-46A2-941B-F1814275DF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0963" y="3714056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5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#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0E73BB26-CE34-4536-84F3-0D9E02953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963" y="4442152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5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#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CEF07467-D714-46EB-B65E-D4F0901E23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0963" y="5254403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5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#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CC0905E3-5791-4F40-8B53-4C0E4C2FE7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25674" y="2096410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4" name="Text Placeholder 39">
            <a:extLst>
              <a:ext uri="{FF2B5EF4-FFF2-40B4-BE49-F238E27FC236}">
                <a16:creationId xmlns:a16="http://schemas.microsoft.com/office/drawing/2014/main" id="{572528F2-0C35-4BAB-BFD6-96B36410C7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5674" y="2907590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C72C5FF2-F151-4F42-9C2B-BDC04135B7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25674" y="3714056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39">
            <a:extLst>
              <a:ext uri="{FF2B5EF4-FFF2-40B4-BE49-F238E27FC236}">
                <a16:creationId xmlns:a16="http://schemas.microsoft.com/office/drawing/2014/main" id="{0934FF02-B6B0-426C-A68B-070160D176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25674" y="4469023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47E5D603-0CAB-44E8-8EAE-84A96A523F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25674" y="5281274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grpSp>
        <p:nvGrpSpPr>
          <p:cNvPr id="14" name="Graphic 7">
            <a:extLst>
              <a:ext uri="{FF2B5EF4-FFF2-40B4-BE49-F238E27FC236}">
                <a16:creationId xmlns:a16="http://schemas.microsoft.com/office/drawing/2014/main" id="{44641A5F-F969-4539-B753-A9210B2FD49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36F4EE9-5033-431E-A1A6-AB1C64E685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198FD6A-475B-4D10-BA77-9E23C0CBFAFB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8A5E9FB-F02F-4B61-8D6C-5F302A62425E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6F73BB1-A780-4986-9784-20A50B8081ED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B5A3C3-DDF8-4D7A-97A7-EEFB286E0E65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1C30A23-EEF8-4091-AF8A-1B42E85B395A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grpSp>
        <p:nvGrpSpPr>
          <p:cNvPr id="39" name="Graphic 7">
            <a:extLst>
              <a:ext uri="{FF2B5EF4-FFF2-40B4-BE49-F238E27FC236}">
                <a16:creationId xmlns:a16="http://schemas.microsoft.com/office/drawing/2014/main" id="{E4CBEF95-FD1F-4FE2-A171-E6522E9826A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FF14031-A3FF-4072-AA78-3569899159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9B917C-2C7C-4C6A-874D-B8D596D0D448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5430BD7-4878-44A3-B9FF-CF284409696B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A4AC092-4AF6-413F-B5A8-C7DE46F1E48D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2A0CF82-8F8C-4B2E-B13F-3B219B7B4781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156E4FC-44FC-4BA9-80A3-7FD5BBB4D976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84266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Contents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9187215-9495-4626-B76F-66634B6AB05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F9DAD3F-4161-4847-8686-514BA410BA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334000" cy="6858000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425A89CF-5B16-9544-9D67-82577E277E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0963" y="1176355"/>
            <a:ext cx="6665101" cy="4311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8EEF192-3B6F-C84C-855B-26F1DC0BB5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0963" y="2069539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#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9771918-6BA0-7B40-8FEE-9C37BCBB25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0963" y="2907590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#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6732B0F0-BFCA-954D-A498-38221DD00C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0963" y="3714056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#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08668BE-5EE0-A24C-AFE7-E586FA9D7F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963" y="4442152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#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E9887A4-AEC7-F445-A8D8-C997C19CD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0963" y="5254403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#</a:t>
            </a:r>
          </a:p>
        </p:txBody>
      </p:sp>
      <p:sp>
        <p:nvSpPr>
          <p:cNvPr id="21" name="Text Placeholder 39">
            <a:extLst>
              <a:ext uri="{FF2B5EF4-FFF2-40B4-BE49-F238E27FC236}">
                <a16:creationId xmlns:a16="http://schemas.microsoft.com/office/drawing/2014/main" id="{E4DEE0A4-5210-BC44-B0A6-65A2004DB4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25674" y="2096410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22" name="Text Placeholder 39">
            <a:extLst>
              <a:ext uri="{FF2B5EF4-FFF2-40B4-BE49-F238E27FC236}">
                <a16:creationId xmlns:a16="http://schemas.microsoft.com/office/drawing/2014/main" id="{64B98BD9-58D5-F84C-A1CE-732379B1B5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5674" y="2907590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23" name="Text Placeholder 39">
            <a:extLst>
              <a:ext uri="{FF2B5EF4-FFF2-40B4-BE49-F238E27FC236}">
                <a16:creationId xmlns:a16="http://schemas.microsoft.com/office/drawing/2014/main" id="{61C8402D-63DC-8A42-B13E-DD4A6778FD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25674" y="3714056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24" name="Text Placeholder 39">
            <a:extLst>
              <a:ext uri="{FF2B5EF4-FFF2-40B4-BE49-F238E27FC236}">
                <a16:creationId xmlns:a16="http://schemas.microsoft.com/office/drawing/2014/main" id="{CE04B993-1935-A245-9AD6-91DF1AB11D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25674" y="4469023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25" name="Text Placeholder 39">
            <a:extLst>
              <a:ext uri="{FF2B5EF4-FFF2-40B4-BE49-F238E27FC236}">
                <a16:creationId xmlns:a16="http://schemas.microsoft.com/office/drawing/2014/main" id="{21949195-B419-7040-A25B-B77A5AB478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25674" y="5281274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grpSp>
        <p:nvGrpSpPr>
          <p:cNvPr id="14" name="Graphic 7">
            <a:extLst>
              <a:ext uri="{FF2B5EF4-FFF2-40B4-BE49-F238E27FC236}">
                <a16:creationId xmlns:a16="http://schemas.microsoft.com/office/drawing/2014/main" id="{3D3A1EAC-39F3-4E03-9EAD-CA86B69DB09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721C98-7068-4D35-A7A3-CAD75ECD8C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7B7AE7D-5370-4DBE-8F02-3CC0647339F5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F7FF9FA-C1C2-4485-8041-0848CD3C8892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4F8E37C-9031-4D56-9593-B9363F5FA35E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50E6569-B56C-4634-80F9-BC5B061BF1A2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63A740-D667-49A7-8DD8-7E6D94896FC5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854819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Contents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9A64375-6F30-402D-921B-B56DB60FF91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3D8D80D-1BC4-4DE3-BEC2-3F70DFB39E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334000" cy="6858000"/>
          </a:xfrm>
          <a:prstGeom prst="rect">
            <a:avLst/>
          </a:prstGeom>
        </p:spPr>
      </p:pic>
      <p:grpSp>
        <p:nvGrpSpPr>
          <p:cNvPr id="15" name="Graphic 7">
            <a:extLst>
              <a:ext uri="{FF2B5EF4-FFF2-40B4-BE49-F238E27FC236}">
                <a16:creationId xmlns:a16="http://schemas.microsoft.com/office/drawing/2014/main" id="{18404136-F958-42D4-8A6C-88286E18C0B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B3A813F-22AB-489F-9834-EE56DCB9B7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046F70-5BC6-4E4B-89DE-91346F6F5950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36E53E2-3916-495E-8253-FE77AED21762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2DFBF3-E9C9-4660-AC4E-9E8FEF9A52D4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6CE1B60-3131-433E-8D92-58CBFEE0A2A0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F7271D2-4B99-4AAD-8F13-6A5AA52998FE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23" name="Title 3">
            <a:extLst>
              <a:ext uri="{FF2B5EF4-FFF2-40B4-BE49-F238E27FC236}">
                <a16:creationId xmlns:a16="http://schemas.microsoft.com/office/drawing/2014/main" id="{FE1D45BC-8365-4980-BC43-BD01DAED3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0963" y="1176355"/>
            <a:ext cx="6665101" cy="4311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6BA9C766-60DF-4398-A90E-FE620D6CEF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0963" y="2069539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6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#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122ED122-6C58-4319-804D-C0AD3483D3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0963" y="2907590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6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#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193A043-5480-4F05-906E-8656B5FED9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0963" y="3714056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6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#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29A48210-9A75-44DD-AE00-6D29FAF792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963" y="4442152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6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#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EEEBF6BA-7FBE-4B73-9023-3E7E17B017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0963" y="5254403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6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#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C264A3B-2D5C-4178-8C44-4B4D12562A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25674" y="2096410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E7302F11-B844-44C6-8B90-AE8D38B719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25674" y="2907590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7A35CBD2-0333-4468-B005-6028A28BB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25674" y="3714056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3806AB17-DF34-425F-8C0D-A527C10065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25674" y="4469023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451E7B96-49EC-4894-A28B-63CFA6FA9E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25674" y="5281274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95871986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Divd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46545C-470B-422F-A067-EF9AAF97F9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6250" y="0"/>
            <a:ext cx="1044575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CA1D42-DDAD-4A4E-A444-548063E19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1355724"/>
            <a:ext cx="5654675" cy="218122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/>
              <a:t>Click to add a section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F9837-0EC2-40EE-B4F2-654822AFB21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7" y="3699979"/>
            <a:ext cx="5654675" cy="2911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 line if needed</a:t>
            </a:r>
          </a:p>
        </p:txBody>
      </p:sp>
    </p:spTree>
    <p:extLst>
      <p:ext uri="{BB962C8B-B14F-4D97-AF65-F5344CB8AC3E}">
        <p14:creationId xmlns:p14="http://schemas.microsoft.com/office/powerpoint/2010/main" val="350853139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Divider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334698-E8C4-4059-9705-E3A06C1FCA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3550" y="0"/>
            <a:ext cx="1045845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0A2F4A-594C-424E-A2A2-C5C2982FC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1355724"/>
            <a:ext cx="5654675" cy="218122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/>
              <a:t>Click to add a section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D92EA19-CDA8-4083-B00B-A5D214431B0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7" y="3699979"/>
            <a:ext cx="5654675" cy="2911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 line if needed</a:t>
            </a:r>
          </a:p>
        </p:txBody>
      </p:sp>
    </p:spTree>
    <p:extLst>
      <p:ext uri="{BB962C8B-B14F-4D97-AF65-F5344CB8AC3E}">
        <p14:creationId xmlns:p14="http://schemas.microsoft.com/office/powerpoint/2010/main" val="369460343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Divider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44DFCA-88D6-4831-9BF3-B0423A95873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0DC84C8-C389-4E6E-B1A1-4690EE8DCC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6250" y="0"/>
            <a:ext cx="10445750" cy="6858000"/>
          </a:xfrm>
          <a:prstGeom prst="rect">
            <a:avLst/>
          </a:prstGeom>
        </p:spPr>
      </p:pic>
      <p:grpSp>
        <p:nvGrpSpPr>
          <p:cNvPr id="6" name="Graphic 7">
            <a:extLst>
              <a:ext uri="{FF2B5EF4-FFF2-40B4-BE49-F238E27FC236}">
                <a16:creationId xmlns:a16="http://schemas.microsoft.com/office/drawing/2014/main" id="{7B768F56-8C9F-41A5-9751-0EF941DC5C2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D072094-C233-47CB-A2AE-D093B75C58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B658751-6859-4513-8872-A803C6F5220D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3F60C5E-74D5-458A-8DC0-D6E629E0C781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21F74B0-3E70-4518-A67B-849F494C6408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53665A3-4495-4938-8497-733C4EA74328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373EA4B-B203-419A-B879-65FAF515A29F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8E0C32D7-97A3-453E-A933-4A4AB784A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1355724"/>
            <a:ext cx="5654675" cy="218122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add a section 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6EBA976-FC7A-4FBA-95EB-3740D1A89C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7" y="3699979"/>
            <a:ext cx="5654675" cy="2911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 line if needed</a:t>
            </a:r>
          </a:p>
        </p:txBody>
      </p:sp>
    </p:spTree>
    <p:extLst>
      <p:ext uri="{BB962C8B-B14F-4D97-AF65-F5344CB8AC3E}">
        <p14:creationId xmlns:p14="http://schemas.microsoft.com/office/powerpoint/2010/main" val="301655772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Divder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EA3EE8-4A27-450C-AFBA-B8D5CAD9ADD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753130E-65AC-496A-A7BF-03A3168CC5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3550" y="0"/>
            <a:ext cx="10458450" cy="6858000"/>
          </a:xfrm>
          <a:prstGeom prst="rect">
            <a:avLst/>
          </a:prstGeom>
        </p:spPr>
      </p:pic>
      <p:grpSp>
        <p:nvGrpSpPr>
          <p:cNvPr id="6" name="Graphic 7">
            <a:extLst>
              <a:ext uri="{FF2B5EF4-FFF2-40B4-BE49-F238E27FC236}">
                <a16:creationId xmlns:a16="http://schemas.microsoft.com/office/drawing/2014/main" id="{83149872-01F7-4F5B-ACD5-EEFCE9ED023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89CBD3E-7008-4280-B105-2FAA68B442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8594D72-F640-4BAF-B15B-4547938F1F7B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2FE341-4103-4060-9AA8-25CA30E7C798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F7843D7-25EF-4113-B5AD-420708136BAC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A1C1B8F-5894-4A3F-8E4C-DC7E59B3017D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30A00F3-DF66-4DEA-A9B6-43AC638381DF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F4E7A6A-59CC-4B74-8A4B-54E2D78C1D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1355724"/>
            <a:ext cx="5654675" cy="218122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add a section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81CA4A4-06F9-48CD-A84B-536E12E98EF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7" y="3699979"/>
            <a:ext cx="5654675" cy="2911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 line if needed</a:t>
            </a:r>
          </a:p>
        </p:txBody>
      </p:sp>
    </p:spTree>
    <p:extLst>
      <p:ext uri="{BB962C8B-B14F-4D97-AF65-F5344CB8AC3E}">
        <p14:creationId xmlns:p14="http://schemas.microsoft.com/office/powerpoint/2010/main" val="217197373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52400" y="609600"/>
            <a:ext cx="678873" cy="845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6081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05ADD22-112E-48F8-99AD-8AE4D91518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6596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52400" y="609600"/>
            <a:ext cx="678873" cy="845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6081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03A0FB43-1F1D-4104-A6C7-DDC47D7A31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11160126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DC9A9731-3D48-4B61-8D84-85464ED94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7" y="1436495"/>
            <a:ext cx="11160125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801512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F56FDA0-7FC6-2E41-95C1-58A19515F9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3952" y="1436495"/>
            <a:ext cx="5472110" cy="4656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DD49EBDD-C872-4436-9706-3AB8083560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57525"/>
            <a:ext cx="11160124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D8D9A8-0ED9-479E-8C80-5855A79041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436495"/>
            <a:ext cx="5472110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12583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Pictur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B1EF07B-E5A5-4E4A-BA5B-E674BC1287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8" y="1436495"/>
            <a:ext cx="5471363" cy="4656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9C981BA-5F9D-428D-897B-BE5524D2C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9C2BDF-A075-4226-9242-C4BD95635E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04698" y="1436495"/>
            <a:ext cx="5471364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674167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Picture_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45A9B961-CF86-4E10-A7A8-099B024F72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8" y="1436495"/>
            <a:ext cx="11160124" cy="43141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895BDFF-57CB-4E1D-AA11-ED1765B221D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371" y="5750666"/>
            <a:ext cx="11172691" cy="342159"/>
          </a:xfrm>
          <a:prstGeom prst="rect">
            <a:avLst/>
          </a:prstGeom>
          <a:solidFill>
            <a:schemeClr val="bg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0FE5F71-397E-434D-A1FA-E398286B4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85056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2_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9C7B0B0-B482-4590-A2BD-B685CF1BEB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9" y="1436495"/>
            <a:ext cx="5473702" cy="4317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79C23D3-B8B7-4145-B8D7-250116A6E6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9" y="5753942"/>
            <a:ext cx="5473706" cy="338883"/>
          </a:xfrm>
          <a:prstGeom prst="rect">
            <a:avLst/>
          </a:prstGeom>
          <a:solidFill>
            <a:schemeClr val="bg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DA8F814D-B946-43CB-80A9-15227E3C24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03949" y="1436495"/>
            <a:ext cx="5472113" cy="4317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332A1CB-7C23-4617-AAEE-DA5577991C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03951" y="5753942"/>
            <a:ext cx="5472115" cy="338883"/>
          </a:xfrm>
          <a:prstGeom prst="rect">
            <a:avLst/>
          </a:prstGeom>
          <a:solidFill>
            <a:schemeClr val="bg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220A5D91-AC55-449C-82DA-D9BCDD5831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557525"/>
            <a:ext cx="11160123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006153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3_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57A3BE56-9F23-4CFB-8AC7-68544802AB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8" y="1436495"/>
            <a:ext cx="3492000" cy="4310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571DB8D-EA00-44D1-895B-0C29180C91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7" y="5746690"/>
            <a:ext cx="3492001" cy="357575"/>
          </a:xfrm>
          <a:prstGeom prst="rect">
            <a:avLst/>
          </a:prstGeom>
          <a:solidFill>
            <a:schemeClr val="bg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ln>
                  <a:noFill/>
                </a:ln>
                <a:solidFill>
                  <a:schemeClr val="bg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51337DB-CCB8-4906-8190-42D850E9CC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0000" y="1436495"/>
            <a:ext cx="3492000" cy="4310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4C3E9B7-A33D-4BFA-8846-EEFA537C1D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0000" y="5746690"/>
            <a:ext cx="3492000" cy="357575"/>
          </a:xfrm>
          <a:prstGeom prst="rect">
            <a:avLst/>
          </a:prstGeom>
          <a:solidFill>
            <a:schemeClr val="bg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EBA4784A-8198-4DB6-9B4C-3B099FD24F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84063" y="1436495"/>
            <a:ext cx="3492000" cy="4310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47273CD-B639-474A-A5C2-CA10B5FDFD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84063" y="5746690"/>
            <a:ext cx="3492000" cy="357575"/>
          </a:xfrm>
          <a:prstGeom prst="rect">
            <a:avLst/>
          </a:prstGeom>
          <a:solidFill>
            <a:schemeClr val="bg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4F6542DF-7A95-4970-9313-4EB44420B8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557525"/>
            <a:ext cx="11160124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863304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ext_Large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5FBD68A6-9F58-46FB-860B-AA41F9DB6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5472111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0F2306-341B-41DD-A7FD-EEE0246736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436495"/>
            <a:ext cx="5472112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149CC57-24EC-4A70-A5C7-9812AA6DF5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88111" y="-9939"/>
            <a:ext cx="5803890" cy="6887396"/>
          </a:xfrm>
          <a:custGeom>
            <a:avLst/>
            <a:gdLst>
              <a:gd name="connsiteX0" fmla="*/ 0 w 5800725"/>
              <a:gd name="connsiteY0" fmla="*/ 0 h 6858000"/>
              <a:gd name="connsiteX1" fmla="*/ 5800725 w 5800725"/>
              <a:gd name="connsiteY1" fmla="*/ 0 h 6858000"/>
              <a:gd name="connsiteX2" fmla="*/ 5800725 w 5800725"/>
              <a:gd name="connsiteY2" fmla="*/ 6858000 h 6858000"/>
              <a:gd name="connsiteX3" fmla="*/ 0 w 5800725"/>
              <a:gd name="connsiteY3" fmla="*/ 6858000 h 6858000"/>
              <a:gd name="connsiteX4" fmla="*/ 0 w 5800725"/>
              <a:gd name="connsiteY4" fmla="*/ 0 h 6858000"/>
              <a:gd name="connsiteX0" fmla="*/ 414 w 5801139"/>
              <a:gd name="connsiteY0" fmla="*/ 0 h 6858000"/>
              <a:gd name="connsiteX1" fmla="*/ 5801139 w 5801139"/>
              <a:gd name="connsiteY1" fmla="*/ 0 h 6858000"/>
              <a:gd name="connsiteX2" fmla="*/ 5801139 w 5801139"/>
              <a:gd name="connsiteY2" fmla="*/ 6858000 h 6858000"/>
              <a:gd name="connsiteX3" fmla="*/ 414 w 5801139"/>
              <a:gd name="connsiteY3" fmla="*/ 6858000 h 6858000"/>
              <a:gd name="connsiteX4" fmla="*/ 0 w 5801139"/>
              <a:gd name="connsiteY4" fmla="*/ 2206487 h 6858000"/>
              <a:gd name="connsiteX5" fmla="*/ 414 w 5801139"/>
              <a:gd name="connsiteY5" fmla="*/ 0 h 6858000"/>
              <a:gd name="connsiteX0" fmla="*/ 507310 w 5801139"/>
              <a:gd name="connsiteY0" fmla="*/ 0 h 6867940"/>
              <a:gd name="connsiteX1" fmla="*/ 5801139 w 5801139"/>
              <a:gd name="connsiteY1" fmla="*/ 9940 h 6867940"/>
              <a:gd name="connsiteX2" fmla="*/ 5801139 w 5801139"/>
              <a:gd name="connsiteY2" fmla="*/ 6867940 h 6867940"/>
              <a:gd name="connsiteX3" fmla="*/ 414 w 5801139"/>
              <a:gd name="connsiteY3" fmla="*/ 6867940 h 6867940"/>
              <a:gd name="connsiteX4" fmla="*/ 0 w 5801139"/>
              <a:gd name="connsiteY4" fmla="*/ 2216427 h 6867940"/>
              <a:gd name="connsiteX5" fmla="*/ 507310 w 5801139"/>
              <a:gd name="connsiteY5" fmla="*/ 0 h 6867940"/>
              <a:gd name="connsiteX0" fmla="*/ 507310 w 5801139"/>
              <a:gd name="connsiteY0" fmla="*/ 0 h 6867940"/>
              <a:gd name="connsiteX1" fmla="*/ 5801139 w 5801139"/>
              <a:gd name="connsiteY1" fmla="*/ 9940 h 6867940"/>
              <a:gd name="connsiteX2" fmla="*/ 5801139 w 5801139"/>
              <a:gd name="connsiteY2" fmla="*/ 6867940 h 6867940"/>
              <a:gd name="connsiteX3" fmla="*/ 4214605 w 5801139"/>
              <a:gd name="connsiteY3" fmla="*/ 6858001 h 6867940"/>
              <a:gd name="connsiteX4" fmla="*/ 0 w 5801139"/>
              <a:gd name="connsiteY4" fmla="*/ 2216427 h 6867940"/>
              <a:gd name="connsiteX5" fmla="*/ 507310 w 5801139"/>
              <a:gd name="connsiteY5" fmla="*/ 0 h 6867940"/>
              <a:gd name="connsiteX0" fmla="*/ 874181 w 6168010"/>
              <a:gd name="connsiteY0" fmla="*/ 0 h 6867940"/>
              <a:gd name="connsiteX1" fmla="*/ 6168010 w 6168010"/>
              <a:gd name="connsiteY1" fmla="*/ 9940 h 6867940"/>
              <a:gd name="connsiteX2" fmla="*/ 6168010 w 6168010"/>
              <a:gd name="connsiteY2" fmla="*/ 6867940 h 6867940"/>
              <a:gd name="connsiteX3" fmla="*/ 4581476 w 6168010"/>
              <a:gd name="connsiteY3" fmla="*/ 6858001 h 6867940"/>
              <a:gd name="connsiteX4" fmla="*/ 366871 w 6168010"/>
              <a:gd name="connsiteY4" fmla="*/ 2216427 h 6867940"/>
              <a:gd name="connsiteX5" fmla="*/ 874181 w 6168010"/>
              <a:gd name="connsiteY5" fmla="*/ 0 h 6867940"/>
              <a:gd name="connsiteX0" fmla="*/ 700652 w 5994481"/>
              <a:gd name="connsiteY0" fmla="*/ 183266 h 7051206"/>
              <a:gd name="connsiteX1" fmla="*/ 5994481 w 5994481"/>
              <a:gd name="connsiteY1" fmla="*/ 193206 h 7051206"/>
              <a:gd name="connsiteX2" fmla="*/ 5994481 w 5994481"/>
              <a:gd name="connsiteY2" fmla="*/ 7051206 h 7051206"/>
              <a:gd name="connsiteX3" fmla="*/ 4407947 w 5994481"/>
              <a:gd name="connsiteY3" fmla="*/ 7041267 h 7051206"/>
              <a:gd name="connsiteX4" fmla="*/ 193342 w 5994481"/>
              <a:gd name="connsiteY4" fmla="*/ 2399693 h 7051206"/>
              <a:gd name="connsiteX5" fmla="*/ 700652 w 5994481"/>
              <a:gd name="connsiteY5" fmla="*/ 183266 h 7051206"/>
              <a:gd name="connsiteX0" fmla="*/ 656158 w 5949987"/>
              <a:gd name="connsiteY0" fmla="*/ 0 h 6867940"/>
              <a:gd name="connsiteX1" fmla="*/ 5949987 w 5949987"/>
              <a:gd name="connsiteY1" fmla="*/ 9940 h 6867940"/>
              <a:gd name="connsiteX2" fmla="*/ 5949987 w 5949987"/>
              <a:gd name="connsiteY2" fmla="*/ 6867940 h 6867940"/>
              <a:gd name="connsiteX3" fmla="*/ 4363453 w 5949987"/>
              <a:gd name="connsiteY3" fmla="*/ 6858001 h 6867940"/>
              <a:gd name="connsiteX4" fmla="*/ 228361 w 5949987"/>
              <a:gd name="connsiteY4" fmla="*/ 3081131 h 6867940"/>
              <a:gd name="connsiteX5" fmla="*/ 656158 w 5949987"/>
              <a:gd name="connsiteY5" fmla="*/ 0 h 6867940"/>
              <a:gd name="connsiteX0" fmla="*/ 648424 w 5942253"/>
              <a:gd name="connsiteY0" fmla="*/ 0 h 6867940"/>
              <a:gd name="connsiteX1" fmla="*/ 5942253 w 5942253"/>
              <a:gd name="connsiteY1" fmla="*/ 9940 h 6867940"/>
              <a:gd name="connsiteX2" fmla="*/ 5942253 w 5942253"/>
              <a:gd name="connsiteY2" fmla="*/ 6867940 h 6867940"/>
              <a:gd name="connsiteX3" fmla="*/ 4355719 w 5942253"/>
              <a:gd name="connsiteY3" fmla="*/ 6858001 h 6867940"/>
              <a:gd name="connsiteX4" fmla="*/ 220627 w 5942253"/>
              <a:gd name="connsiteY4" fmla="*/ 3081131 h 6867940"/>
              <a:gd name="connsiteX5" fmla="*/ 648424 w 5942253"/>
              <a:gd name="connsiteY5" fmla="*/ 0 h 6867940"/>
              <a:gd name="connsiteX0" fmla="*/ 586576 w 5880405"/>
              <a:gd name="connsiteY0" fmla="*/ 0 h 6867940"/>
              <a:gd name="connsiteX1" fmla="*/ 5880405 w 5880405"/>
              <a:gd name="connsiteY1" fmla="*/ 9940 h 6867940"/>
              <a:gd name="connsiteX2" fmla="*/ 5880405 w 5880405"/>
              <a:gd name="connsiteY2" fmla="*/ 6867940 h 6867940"/>
              <a:gd name="connsiteX3" fmla="*/ 4293871 w 5880405"/>
              <a:gd name="connsiteY3" fmla="*/ 6858001 h 6867940"/>
              <a:gd name="connsiteX4" fmla="*/ 158779 w 5880405"/>
              <a:gd name="connsiteY4" fmla="*/ 3081131 h 6867940"/>
              <a:gd name="connsiteX5" fmla="*/ 586576 w 5880405"/>
              <a:gd name="connsiteY5" fmla="*/ 0 h 6867940"/>
              <a:gd name="connsiteX0" fmla="*/ 586576 w 5880405"/>
              <a:gd name="connsiteY0" fmla="*/ 0 h 6867940"/>
              <a:gd name="connsiteX1" fmla="*/ 5880405 w 5880405"/>
              <a:gd name="connsiteY1" fmla="*/ 9940 h 6867940"/>
              <a:gd name="connsiteX2" fmla="*/ 5880405 w 5880405"/>
              <a:gd name="connsiteY2" fmla="*/ 6867940 h 6867940"/>
              <a:gd name="connsiteX3" fmla="*/ 4293871 w 5880405"/>
              <a:gd name="connsiteY3" fmla="*/ 6858001 h 6867940"/>
              <a:gd name="connsiteX4" fmla="*/ 158779 w 5880405"/>
              <a:gd name="connsiteY4" fmla="*/ 3081131 h 6867940"/>
              <a:gd name="connsiteX5" fmla="*/ 586576 w 5880405"/>
              <a:gd name="connsiteY5" fmla="*/ 0 h 6867940"/>
              <a:gd name="connsiteX0" fmla="*/ 517760 w 5811589"/>
              <a:gd name="connsiteY0" fmla="*/ 0 h 6867940"/>
              <a:gd name="connsiteX1" fmla="*/ 5811589 w 5811589"/>
              <a:gd name="connsiteY1" fmla="*/ 9940 h 6867940"/>
              <a:gd name="connsiteX2" fmla="*/ 5811589 w 5811589"/>
              <a:gd name="connsiteY2" fmla="*/ 6867940 h 6867940"/>
              <a:gd name="connsiteX3" fmla="*/ 4225055 w 5811589"/>
              <a:gd name="connsiteY3" fmla="*/ 6858001 h 6867940"/>
              <a:gd name="connsiteX4" fmla="*/ 89963 w 5811589"/>
              <a:gd name="connsiteY4" fmla="*/ 3081131 h 6867940"/>
              <a:gd name="connsiteX5" fmla="*/ 517760 w 5811589"/>
              <a:gd name="connsiteY5" fmla="*/ 0 h 686794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0061 w 5803890"/>
              <a:gd name="connsiteY0" fmla="*/ 0 h 7541920"/>
              <a:gd name="connsiteX1" fmla="*/ 5803890 w 5803890"/>
              <a:gd name="connsiteY1" fmla="*/ 9940 h 7541920"/>
              <a:gd name="connsiteX2" fmla="*/ 5803890 w 5803890"/>
              <a:gd name="connsiteY2" fmla="*/ 6867940 h 7541920"/>
              <a:gd name="connsiteX3" fmla="*/ 4217356 w 5803890"/>
              <a:gd name="connsiteY3" fmla="*/ 6858001 h 7541920"/>
              <a:gd name="connsiteX4" fmla="*/ 82264 w 5803890"/>
              <a:gd name="connsiteY4" fmla="*/ 3081131 h 7541920"/>
              <a:gd name="connsiteX5" fmla="*/ 510061 w 5803890"/>
              <a:gd name="connsiteY5" fmla="*/ 0 h 7541920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382512"/>
              <a:gd name="connsiteX1" fmla="*/ 5803890 w 5803890"/>
              <a:gd name="connsiteY1" fmla="*/ 9940 h 7382512"/>
              <a:gd name="connsiteX2" fmla="*/ 5803890 w 5803890"/>
              <a:gd name="connsiteY2" fmla="*/ 6867940 h 7382512"/>
              <a:gd name="connsiteX3" fmla="*/ 4256267 w 5803890"/>
              <a:gd name="connsiteY3" fmla="*/ 6838546 h 7382512"/>
              <a:gd name="connsiteX4" fmla="*/ 82264 w 5803890"/>
              <a:gd name="connsiteY4" fmla="*/ 3081131 h 7382512"/>
              <a:gd name="connsiteX5" fmla="*/ 510061 w 5803890"/>
              <a:gd name="connsiteY5" fmla="*/ 0 h 7382512"/>
              <a:gd name="connsiteX0" fmla="*/ 510061 w 5803890"/>
              <a:gd name="connsiteY0" fmla="*/ 0 h 7393013"/>
              <a:gd name="connsiteX1" fmla="*/ 5803890 w 5803890"/>
              <a:gd name="connsiteY1" fmla="*/ 9940 h 7393013"/>
              <a:gd name="connsiteX2" fmla="*/ 5803890 w 5803890"/>
              <a:gd name="connsiteY2" fmla="*/ 6867940 h 7393013"/>
              <a:gd name="connsiteX3" fmla="*/ 4334088 w 5803890"/>
              <a:gd name="connsiteY3" fmla="*/ 6877457 h 7393013"/>
              <a:gd name="connsiteX4" fmla="*/ 82264 w 5803890"/>
              <a:gd name="connsiteY4" fmla="*/ 3081131 h 7393013"/>
              <a:gd name="connsiteX5" fmla="*/ 510061 w 5803890"/>
              <a:gd name="connsiteY5" fmla="*/ 0 h 7393013"/>
              <a:gd name="connsiteX0" fmla="*/ 510061 w 5803890"/>
              <a:gd name="connsiteY0" fmla="*/ 0 h 6903705"/>
              <a:gd name="connsiteX1" fmla="*/ 5803890 w 5803890"/>
              <a:gd name="connsiteY1" fmla="*/ 9940 h 6903705"/>
              <a:gd name="connsiteX2" fmla="*/ 5803890 w 5803890"/>
              <a:gd name="connsiteY2" fmla="*/ 6867940 h 6903705"/>
              <a:gd name="connsiteX3" fmla="*/ 4334088 w 5803890"/>
              <a:gd name="connsiteY3" fmla="*/ 6877457 h 6903705"/>
              <a:gd name="connsiteX4" fmla="*/ 82264 w 5803890"/>
              <a:gd name="connsiteY4" fmla="*/ 3081131 h 6903705"/>
              <a:gd name="connsiteX5" fmla="*/ 510061 w 5803890"/>
              <a:gd name="connsiteY5" fmla="*/ 0 h 6903705"/>
              <a:gd name="connsiteX0" fmla="*/ 510061 w 5803890"/>
              <a:gd name="connsiteY0" fmla="*/ 0 h 6879289"/>
              <a:gd name="connsiteX1" fmla="*/ 5803890 w 5803890"/>
              <a:gd name="connsiteY1" fmla="*/ 9940 h 6879289"/>
              <a:gd name="connsiteX2" fmla="*/ 5803890 w 5803890"/>
              <a:gd name="connsiteY2" fmla="*/ 6867940 h 6879289"/>
              <a:gd name="connsiteX3" fmla="*/ 4334088 w 5803890"/>
              <a:gd name="connsiteY3" fmla="*/ 6877457 h 6879289"/>
              <a:gd name="connsiteX4" fmla="*/ 82264 w 5803890"/>
              <a:gd name="connsiteY4" fmla="*/ 3081131 h 6879289"/>
              <a:gd name="connsiteX5" fmla="*/ 510061 w 5803890"/>
              <a:gd name="connsiteY5" fmla="*/ 0 h 6879289"/>
              <a:gd name="connsiteX0" fmla="*/ 510061 w 5803890"/>
              <a:gd name="connsiteY0" fmla="*/ 0 h 6887396"/>
              <a:gd name="connsiteX1" fmla="*/ 5803890 w 5803890"/>
              <a:gd name="connsiteY1" fmla="*/ 9940 h 6887396"/>
              <a:gd name="connsiteX2" fmla="*/ 5803890 w 5803890"/>
              <a:gd name="connsiteY2" fmla="*/ 6887396 h 6887396"/>
              <a:gd name="connsiteX3" fmla="*/ 4334088 w 5803890"/>
              <a:gd name="connsiteY3" fmla="*/ 6877457 h 6887396"/>
              <a:gd name="connsiteX4" fmla="*/ 82264 w 5803890"/>
              <a:gd name="connsiteY4" fmla="*/ 3081131 h 6887396"/>
              <a:gd name="connsiteX5" fmla="*/ 510061 w 5803890"/>
              <a:gd name="connsiteY5" fmla="*/ 0 h 6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03890" h="6887396">
                <a:moveTo>
                  <a:pt x="510061" y="0"/>
                </a:moveTo>
                <a:lnTo>
                  <a:pt x="5803890" y="9940"/>
                </a:lnTo>
                <a:lnTo>
                  <a:pt x="5803890" y="6887396"/>
                </a:lnTo>
                <a:lnTo>
                  <a:pt x="4334088" y="6877457"/>
                </a:lnTo>
                <a:cubicBezTo>
                  <a:pt x="997208" y="5915582"/>
                  <a:pt x="262402" y="3961483"/>
                  <a:pt x="82264" y="3081131"/>
                </a:cubicBezTo>
                <a:cubicBezTo>
                  <a:pt x="76589" y="2872409"/>
                  <a:pt x="-271970" y="1885263"/>
                  <a:pt x="510061" y="0"/>
                </a:cubicBez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2000">
                <a:solidFill>
                  <a:schemeClr val="accent5"/>
                </a:solidFill>
                <a:latin typeface="+mj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60761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ext_Small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7CF14B4-D235-4187-BA43-FF8C54E5D4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0688" y="0"/>
            <a:ext cx="4151312" cy="6858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BA212616-6DA2-4A32-AEB0-9B1D33074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49275"/>
            <a:ext cx="7308000" cy="60817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EEBC7A1-C4E2-47BB-A28D-078E8AB706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436495"/>
            <a:ext cx="7308000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468977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ext_LargeCurved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5FBD68A6-9F58-46FB-860B-AA41F9DB6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5472111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0F2306-341B-41DD-A7FD-EEE0246736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436495"/>
            <a:ext cx="5472112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149CC57-24EC-4A70-A5C7-9812AA6DF5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88111" y="-9939"/>
            <a:ext cx="5803890" cy="6887396"/>
          </a:xfrm>
          <a:custGeom>
            <a:avLst/>
            <a:gdLst>
              <a:gd name="connsiteX0" fmla="*/ 0 w 5800725"/>
              <a:gd name="connsiteY0" fmla="*/ 0 h 6858000"/>
              <a:gd name="connsiteX1" fmla="*/ 5800725 w 5800725"/>
              <a:gd name="connsiteY1" fmla="*/ 0 h 6858000"/>
              <a:gd name="connsiteX2" fmla="*/ 5800725 w 5800725"/>
              <a:gd name="connsiteY2" fmla="*/ 6858000 h 6858000"/>
              <a:gd name="connsiteX3" fmla="*/ 0 w 5800725"/>
              <a:gd name="connsiteY3" fmla="*/ 6858000 h 6858000"/>
              <a:gd name="connsiteX4" fmla="*/ 0 w 5800725"/>
              <a:gd name="connsiteY4" fmla="*/ 0 h 6858000"/>
              <a:gd name="connsiteX0" fmla="*/ 414 w 5801139"/>
              <a:gd name="connsiteY0" fmla="*/ 0 h 6858000"/>
              <a:gd name="connsiteX1" fmla="*/ 5801139 w 5801139"/>
              <a:gd name="connsiteY1" fmla="*/ 0 h 6858000"/>
              <a:gd name="connsiteX2" fmla="*/ 5801139 w 5801139"/>
              <a:gd name="connsiteY2" fmla="*/ 6858000 h 6858000"/>
              <a:gd name="connsiteX3" fmla="*/ 414 w 5801139"/>
              <a:gd name="connsiteY3" fmla="*/ 6858000 h 6858000"/>
              <a:gd name="connsiteX4" fmla="*/ 0 w 5801139"/>
              <a:gd name="connsiteY4" fmla="*/ 2206487 h 6858000"/>
              <a:gd name="connsiteX5" fmla="*/ 414 w 5801139"/>
              <a:gd name="connsiteY5" fmla="*/ 0 h 6858000"/>
              <a:gd name="connsiteX0" fmla="*/ 507310 w 5801139"/>
              <a:gd name="connsiteY0" fmla="*/ 0 h 6867940"/>
              <a:gd name="connsiteX1" fmla="*/ 5801139 w 5801139"/>
              <a:gd name="connsiteY1" fmla="*/ 9940 h 6867940"/>
              <a:gd name="connsiteX2" fmla="*/ 5801139 w 5801139"/>
              <a:gd name="connsiteY2" fmla="*/ 6867940 h 6867940"/>
              <a:gd name="connsiteX3" fmla="*/ 414 w 5801139"/>
              <a:gd name="connsiteY3" fmla="*/ 6867940 h 6867940"/>
              <a:gd name="connsiteX4" fmla="*/ 0 w 5801139"/>
              <a:gd name="connsiteY4" fmla="*/ 2216427 h 6867940"/>
              <a:gd name="connsiteX5" fmla="*/ 507310 w 5801139"/>
              <a:gd name="connsiteY5" fmla="*/ 0 h 6867940"/>
              <a:gd name="connsiteX0" fmla="*/ 507310 w 5801139"/>
              <a:gd name="connsiteY0" fmla="*/ 0 h 6867940"/>
              <a:gd name="connsiteX1" fmla="*/ 5801139 w 5801139"/>
              <a:gd name="connsiteY1" fmla="*/ 9940 h 6867940"/>
              <a:gd name="connsiteX2" fmla="*/ 5801139 w 5801139"/>
              <a:gd name="connsiteY2" fmla="*/ 6867940 h 6867940"/>
              <a:gd name="connsiteX3" fmla="*/ 4214605 w 5801139"/>
              <a:gd name="connsiteY3" fmla="*/ 6858001 h 6867940"/>
              <a:gd name="connsiteX4" fmla="*/ 0 w 5801139"/>
              <a:gd name="connsiteY4" fmla="*/ 2216427 h 6867940"/>
              <a:gd name="connsiteX5" fmla="*/ 507310 w 5801139"/>
              <a:gd name="connsiteY5" fmla="*/ 0 h 6867940"/>
              <a:gd name="connsiteX0" fmla="*/ 874181 w 6168010"/>
              <a:gd name="connsiteY0" fmla="*/ 0 h 6867940"/>
              <a:gd name="connsiteX1" fmla="*/ 6168010 w 6168010"/>
              <a:gd name="connsiteY1" fmla="*/ 9940 h 6867940"/>
              <a:gd name="connsiteX2" fmla="*/ 6168010 w 6168010"/>
              <a:gd name="connsiteY2" fmla="*/ 6867940 h 6867940"/>
              <a:gd name="connsiteX3" fmla="*/ 4581476 w 6168010"/>
              <a:gd name="connsiteY3" fmla="*/ 6858001 h 6867940"/>
              <a:gd name="connsiteX4" fmla="*/ 366871 w 6168010"/>
              <a:gd name="connsiteY4" fmla="*/ 2216427 h 6867940"/>
              <a:gd name="connsiteX5" fmla="*/ 874181 w 6168010"/>
              <a:gd name="connsiteY5" fmla="*/ 0 h 6867940"/>
              <a:gd name="connsiteX0" fmla="*/ 700652 w 5994481"/>
              <a:gd name="connsiteY0" fmla="*/ 183266 h 7051206"/>
              <a:gd name="connsiteX1" fmla="*/ 5994481 w 5994481"/>
              <a:gd name="connsiteY1" fmla="*/ 193206 h 7051206"/>
              <a:gd name="connsiteX2" fmla="*/ 5994481 w 5994481"/>
              <a:gd name="connsiteY2" fmla="*/ 7051206 h 7051206"/>
              <a:gd name="connsiteX3" fmla="*/ 4407947 w 5994481"/>
              <a:gd name="connsiteY3" fmla="*/ 7041267 h 7051206"/>
              <a:gd name="connsiteX4" fmla="*/ 193342 w 5994481"/>
              <a:gd name="connsiteY4" fmla="*/ 2399693 h 7051206"/>
              <a:gd name="connsiteX5" fmla="*/ 700652 w 5994481"/>
              <a:gd name="connsiteY5" fmla="*/ 183266 h 7051206"/>
              <a:gd name="connsiteX0" fmla="*/ 656158 w 5949987"/>
              <a:gd name="connsiteY0" fmla="*/ 0 h 6867940"/>
              <a:gd name="connsiteX1" fmla="*/ 5949987 w 5949987"/>
              <a:gd name="connsiteY1" fmla="*/ 9940 h 6867940"/>
              <a:gd name="connsiteX2" fmla="*/ 5949987 w 5949987"/>
              <a:gd name="connsiteY2" fmla="*/ 6867940 h 6867940"/>
              <a:gd name="connsiteX3" fmla="*/ 4363453 w 5949987"/>
              <a:gd name="connsiteY3" fmla="*/ 6858001 h 6867940"/>
              <a:gd name="connsiteX4" fmla="*/ 228361 w 5949987"/>
              <a:gd name="connsiteY4" fmla="*/ 3081131 h 6867940"/>
              <a:gd name="connsiteX5" fmla="*/ 656158 w 5949987"/>
              <a:gd name="connsiteY5" fmla="*/ 0 h 6867940"/>
              <a:gd name="connsiteX0" fmla="*/ 648424 w 5942253"/>
              <a:gd name="connsiteY0" fmla="*/ 0 h 6867940"/>
              <a:gd name="connsiteX1" fmla="*/ 5942253 w 5942253"/>
              <a:gd name="connsiteY1" fmla="*/ 9940 h 6867940"/>
              <a:gd name="connsiteX2" fmla="*/ 5942253 w 5942253"/>
              <a:gd name="connsiteY2" fmla="*/ 6867940 h 6867940"/>
              <a:gd name="connsiteX3" fmla="*/ 4355719 w 5942253"/>
              <a:gd name="connsiteY3" fmla="*/ 6858001 h 6867940"/>
              <a:gd name="connsiteX4" fmla="*/ 220627 w 5942253"/>
              <a:gd name="connsiteY4" fmla="*/ 3081131 h 6867940"/>
              <a:gd name="connsiteX5" fmla="*/ 648424 w 5942253"/>
              <a:gd name="connsiteY5" fmla="*/ 0 h 6867940"/>
              <a:gd name="connsiteX0" fmla="*/ 586576 w 5880405"/>
              <a:gd name="connsiteY0" fmla="*/ 0 h 6867940"/>
              <a:gd name="connsiteX1" fmla="*/ 5880405 w 5880405"/>
              <a:gd name="connsiteY1" fmla="*/ 9940 h 6867940"/>
              <a:gd name="connsiteX2" fmla="*/ 5880405 w 5880405"/>
              <a:gd name="connsiteY2" fmla="*/ 6867940 h 6867940"/>
              <a:gd name="connsiteX3" fmla="*/ 4293871 w 5880405"/>
              <a:gd name="connsiteY3" fmla="*/ 6858001 h 6867940"/>
              <a:gd name="connsiteX4" fmla="*/ 158779 w 5880405"/>
              <a:gd name="connsiteY4" fmla="*/ 3081131 h 6867940"/>
              <a:gd name="connsiteX5" fmla="*/ 586576 w 5880405"/>
              <a:gd name="connsiteY5" fmla="*/ 0 h 6867940"/>
              <a:gd name="connsiteX0" fmla="*/ 586576 w 5880405"/>
              <a:gd name="connsiteY0" fmla="*/ 0 h 6867940"/>
              <a:gd name="connsiteX1" fmla="*/ 5880405 w 5880405"/>
              <a:gd name="connsiteY1" fmla="*/ 9940 h 6867940"/>
              <a:gd name="connsiteX2" fmla="*/ 5880405 w 5880405"/>
              <a:gd name="connsiteY2" fmla="*/ 6867940 h 6867940"/>
              <a:gd name="connsiteX3" fmla="*/ 4293871 w 5880405"/>
              <a:gd name="connsiteY3" fmla="*/ 6858001 h 6867940"/>
              <a:gd name="connsiteX4" fmla="*/ 158779 w 5880405"/>
              <a:gd name="connsiteY4" fmla="*/ 3081131 h 6867940"/>
              <a:gd name="connsiteX5" fmla="*/ 586576 w 5880405"/>
              <a:gd name="connsiteY5" fmla="*/ 0 h 6867940"/>
              <a:gd name="connsiteX0" fmla="*/ 517760 w 5811589"/>
              <a:gd name="connsiteY0" fmla="*/ 0 h 6867940"/>
              <a:gd name="connsiteX1" fmla="*/ 5811589 w 5811589"/>
              <a:gd name="connsiteY1" fmla="*/ 9940 h 6867940"/>
              <a:gd name="connsiteX2" fmla="*/ 5811589 w 5811589"/>
              <a:gd name="connsiteY2" fmla="*/ 6867940 h 6867940"/>
              <a:gd name="connsiteX3" fmla="*/ 4225055 w 5811589"/>
              <a:gd name="connsiteY3" fmla="*/ 6858001 h 6867940"/>
              <a:gd name="connsiteX4" fmla="*/ 89963 w 5811589"/>
              <a:gd name="connsiteY4" fmla="*/ 3081131 h 6867940"/>
              <a:gd name="connsiteX5" fmla="*/ 517760 w 5811589"/>
              <a:gd name="connsiteY5" fmla="*/ 0 h 686794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0061 w 5803890"/>
              <a:gd name="connsiteY0" fmla="*/ 0 h 7541920"/>
              <a:gd name="connsiteX1" fmla="*/ 5803890 w 5803890"/>
              <a:gd name="connsiteY1" fmla="*/ 9940 h 7541920"/>
              <a:gd name="connsiteX2" fmla="*/ 5803890 w 5803890"/>
              <a:gd name="connsiteY2" fmla="*/ 6867940 h 7541920"/>
              <a:gd name="connsiteX3" fmla="*/ 4217356 w 5803890"/>
              <a:gd name="connsiteY3" fmla="*/ 6858001 h 7541920"/>
              <a:gd name="connsiteX4" fmla="*/ 82264 w 5803890"/>
              <a:gd name="connsiteY4" fmla="*/ 3081131 h 7541920"/>
              <a:gd name="connsiteX5" fmla="*/ 510061 w 5803890"/>
              <a:gd name="connsiteY5" fmla="*/ 0 h 7541920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382512"/>
              <a:gd name="connsiteX1" fmla="*/ 5803890 w 5803890"/>
              <a:gd name="connsiteY1" fmla="*/ 9940 h 7382512"/>
              <a:gd name="connsiteX2" fmla="*/ 5803890 w 5803890"/>
              <a:gd name="connsiteY2" fmla="*/ 6867940 h 7382512"/>
              <a:gd name="connsiteX3" fmla="*/ 4256267 w 5803890"/>
              <a:gd name="connsiteY3" fmla="*/ 6838546 h 7382512"/>
              <a:gd name="connsiteX4" fmla="*/ 82264 w 5803890"/>
              <a:gd name="connsiteY4" fmla="*/ 3081131 h 7382512"/>
              <a:gd name="connsiteX5" fmla="*/ 510061 w 5803890"/>
              <a:gd name="connsiteY5" fmla="*/ 0 h 7382512"/>
              <a:gd name="connsiteX0" fmla="*/ 510061 w 5803890"/>
              <a:gd name="connsiteY0" fmla="*/ 0 h 7393013"/>
              <a:gd name="connsiteX1" fmla="*/ 5803890 w 5803890"/>
              <a:gd name="connsiteY1" fmla="*/ 9940 h 7393013"/>
              <a:gd name="connsiteX2" fmla="*/ 5803890 w 5803890"/>
              <a:gd name="connsiteY2" fmla="*/ 6867940 h 7393013"/>
              <a:gd name="connsiteX3" fmla="*/ 4334088 w 5803890"/>
              <a:gd name="connsiteY3" fmla="*/ 6877457 h 7393013"/>
              <a:gd name="connsiteX4" fmla="*/ 82264 w 5803890"/>
              <a:gd name="connsiteY4" fmla="*/ 3081131 h 7393013"/>
              <a:gd name="connsiteX5" fmla="*/ 510061 w 5803890"/>
              <a:gd name="connsiteY5" fmla="*/ 0 h 7393013"/>
              <a:gd name="connsiteX0" fmla="*/ 510061 w 5803890"/>
              <a:gd name="connsiteY0" fmla="*/ 0 h 6903705"/>
              <a:gd name="connsiteX1" fmla="*/ 5803890 w 5803890"/>
              <a:gd name="connsiteY1" fmla="*/ 9940 h 6903705"/>
              <a:gd name="connsiteX2" fmla="*/ 5803890 w 5803890"/>
              <a:gd name="connsiteY2" fmla="*/ 6867940 h 6903705"/>
              <a:gd name="connsiteX3" fmla="*/ 4334088 w 5803890"/>
              <a:gd name="connsiteY3" fmla="*/ 6877457 h 6903705"/>
              <a:gd name="connsiteX4" fmla="*/ 82264 w 5803890"/>
              <a:gd name="connsiteY4" fmla="*/ 3081131 h 6903705"/>
              <a:gd name="connsiteX5" fmla="*/ 510061 w 5803890"/>
              <a:gd name="connsiteY5" fmla="*/ 0 h 6903705"/>
              <a:gd name="connsiteX0" fmla="*/ 510061 w 5803890"/>
              <a:gd name="connsiteY0" fmla="*/ 0 h 6879289"/>
              <a:gd name="connsiteX1" fmla="*/ 5803890 w 5803890"/>
              <a:gd name="connsiteY1" fmla="*/ 9940 h 6879289"/>
              <a:gd name="connsiteX2" fmla="*/ 5803890 w 5803890"/>
              <a:gd name="connsiteY2" fmla="*/ 6867940 h 6879289"/>
              <a:gd name="connsiteX3" fmla="*/ 4334088 w 5803890"/>
              <a:gd name="connsiteY3" fmla="*/ 6877457 h 6879289"/>
              <a:gd name="connsiteX4" fmla="*/ 82264 w 5803890"/>
              <a:gd name="connsiteY4" fmla="*/ 3081131 h 6879289"/>
              <a:gd name="connsiteX5" fmla="*/ 510061 w 5803890"/>
              <a:gd name="connsiteY5" fmla="*/ 0 h 6879289"/>
              <a:gd name="connsiteX0" fmla="*/ 510061 w 5803890"/>
              <a:gd name="connsiteY0" fmla="*/ 0 h 6887396"/>
              <a:gd name="connsiteX1" fmla="*/ 5803890 w 5803890"/>
              <a:gd name="connsiteY1" fmla="*/ 9940 h 6887396"/>
              <a:gd name="connsiteX2" fmla="*/ 5803890 w 5803890"/>
              <a:gd name="connsiteY2" fmla="*/ 6887396 h 6887396"/>
              <a:gd name="connsiteX3" fmla="*/ 4334088 w 5803890"/>
              <a:gd name="connsiteY3" fmla="*/ 6877457 h 6887396"/>
              <a:gd name="connsiteX4" fmla="*/ 82264 w 5803890"/>
              <a:gd name="connsiteY4" fmla="*/ 3081131 h 6887396"/>
              <a:gd name="connsiteX5" fmla="*/ 510061 w 5803890"/>
              <a:gd name="connsiteY5" fmla="*/ 0 h 6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03890" h="6887396">
                <a:moveTo>
                  <a:pt x="510061" y="0"/>
                </a:moveTo>
                <a:lnTo>
                  <a:pt x="5803890" y="9940"/>
                </a:lnTo>
                <a:lnTo>
                  <a:pt x="5803890" y="6887396"/>
                </a:lnTo>
                <a:lnTo>
                  <a:pt x="4334088" y="6877457"/>
                </a:lnTo>
                <a:cubicBezTo>
                  <a:pt x="997208" y="5915582"/>
                  <a:pt x="262402" y="3961483"/>
                  <a:pt x="82264" y="3081131"/>
                </a:cubicBezTo>
                <a:cubicBezTo>
                  <a:pt x="76589" y="2872409"/>
                  <a:pt x="-271970" y="1885263"/>
                  <a:pt x="510061" y="0"/>
                </a:cubicBez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2000">
                <a:solidFill>
                  <a:schemeClr val="accent5"/>
                </a:solidFill>
                <a:latin typeface="+mj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70106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VADO_Text_Small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A212616-6DA2-4A32-AEB0-9B1D33074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49275"/>
            <a:ext cx="7308000" cy="60817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EEBC7A1-C4E2-47BB-A28D-078E8AB706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436495"/>
            <a:ext cx="7308000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FEAA7FF-3204-4F9C-B24E-5432A7C4AB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40687" y="-9940"/>
            <a:ext cx="4150950" cy="6889983"/>
          </a:xfrm>
          <a:custGeom>
            <a:avLst/>
            <a:gdLst>
              <a:gd name="connsiteX0" fmla="*/ 0 w 5800725"/>
              <a:gd name="connsiteY0" fmla="*/ 0 h 6858000"/>
              <a:gd name="connsiteX1" fmla="*/ 5800725 w 5800725"/>
              <a:gd name="connsiteY1" fmla="*/ 0 h 6858000"/>
              <a:gd name="connsiteX2" fmla="*/ 5800725 w 5800725"/>
              <a:gd name="connsiteY2" fmla="*/ 6858000 h 6858000"/>
              <a:gd name="connsiteX3" fmla="*/ 0 w 5800725"/>
              <a:gd name="connsiteY3" fmla="*/ 6858000 h 6858000"/>
              <a:gd name="connsiteX4" fmla="*/ 0 w 5800725"/>
              <a:gd name="connsiteY4" fmla="*/ 0 h 6858000"/>
              <a:gd name="connsiteX0" fmla="*/ 414 w 5801139"/>
              <a:gd name="connsiteY0" fmla="*/ 0 h 6858000"/>
              <a:gd name="connsiteX1" fmla="*/ 5801139 w 5801139"/>
              <a:gd name="connsiteY1" fmla="*/ 0 h 6858000"/>
              <a:gd name="connsiteX2" fmla="*/ 5801139 w 5801139"/>
              <a:gd name="connsiteY2" fmla="*/ 6858000 h 6858000"/>
              <a:gd name="connsiteX3" fmla="*/ 414 w 5801139"/>
              <a:gd name="connsiteY3" fmla="*/ 6858000 h 6858000"/>
              <a:gd name="connsiteX4" fmla="*/ 0 w 5801139"/>
              <a:gd name="connsiteY4" fmla="*/ 2206487 h 6858000"/>
              <a:gd name="connsiteX5" fmla="*/ 414 w 5801139"/>
              <a:gd name="connsiteY5" fmla="*/ 0 h 6858000"/>
              <a:gd name="connsiteX0" fmla="*/ 507310 w 5801139"/>
              <a:gd name="connsiteY0" fmla="*/ 0 h 6867940"/>
              <a:gd name="connsiteX1" fmla="*/ 5801139 w 5801139"/>
              <a:gd name="connsiteY1" fmla="*/ 9940 h 6867940"/>
              <a:gd name="connsiteX2" fmla="*/ 5801139 w 5801139"/>
              <a:gd name="connsiteY2" fmla="*/ 6867940 h 6867940"/>
              <a:gd name="connsiteX3" fmla="*/ 414 w 5801139"/>
              <a:gd name="connsiteY3" fmla="*/ 6867940 h 6867940"/>
              <a:gd name="connsiteX4" fmla="*/ 0 w 5801139"/>
              <a:gd name="connsiteY4" fmla="*/ 2216427 h 6867940"/>
              <a:gd name="connsiteX5" fmla="*/ 507310 w 5801139"/>
              <a:gd name="connsiteY5" fmla="*/ 0 h 6867940"/>
              <a:gd name="connsiteX0" fmla="*/ 507310 w 5801139"/>
              <a:gd name="connsiteY0" fmla="*/ 0 h 6867940"/>
              <a:gd name="connsiteX1" fmla="*/ 5801139 w 5801139"/>
              <a:gd name="connsiteY1" fmla="*/ 9940 h 6867940"/>
              <a:gd name="connsiteX2" fmla="*/ 5801139 w 5801139"/>
              <a:gd name="connsiteY2" fmla="*/ 6867940 h 6867940"/>
              <a:gd name="connsiteX3" fmla="*/ 4214605 w 5801139"/>
              <a:gd name="connsiteY3" fmla="*/ 6858001 h 6867940"/>
              <a:gd name="connsiteX4" fmla="*/ 0 w 5801139"/>
              <a:gd name="connsiteY4" fmla="*/ 2216427 h 6867940"/>
              <a:gd name="connsiteX5" fmla="*/ 507310 w 5801139"/>
              <a:gd name="connsiteY5" fmla="*/ 0 h 6867940"/>
              <a:gd name="connsiteX0" fmla="*/ 874181 w 6168010"/>
              <a:gd name="connsiteY0" fmla="*/ 0 h 6867940"/>
              <a:gd name="connsiteX1" fmla="*/ 6168010 w 6168010"/>
              <a:gd name="connsiteY1" fmla="*/ 9940 h 6867940"/>
              <a:gd name="connsiteX2" fmla="*/ 6168010 w 6168010"/>
              <a:gd name="connsiteY2" fmla="*/ 6867940 h 6867940"/>
              <a:gd name="connsiteX3" fmla="*/ 4581476 w 6168010"/>
              <a:gd name="connsiteY3" fmla="*/ 6858001 h 6867940"/>
              <a:gd name="connsiteX4" fmla="*/ 366871 w 6168010"/>
              <a:gd name="connsiteY4" fmla="*/ 2216427 h 6867940"/>
              <a:gd name="connsiteX5" fmla="*/ 874181 w 6168010"/>
              <a:gd name="connsiteY5" fmla="*/ 0 h 6867940"/>
              <a:gd name="connsiteX0" fmla="*/ 700652 w 5994481"/>
              <a:gd name="connsiteY0" fmla="*/ 183266 h 7051206"/>
              <a:gd name="connsiteX1" fmla="*/ 5994481 w 5994481"/>
              <a:gd name="connsiteY1" fmla="*/ 193206 h 7051206"/>
              <a:gd name="connsiteX2" fmla="*/ 5994481 w 5994481"/>
              <a:gd name="connsiteY2" fmla="*/ 7051206 h 7051206"/>
              <a:gd name="connsiteX3" fmla="*/ 4407947 w 5994481"/>
              <a:gd name="connsiteY3" fmla="*/ 7041267 h 7051206"/>
              <a:gd name="connsiteX4" fmla="*/ 193342 w 5994481"/>
              <a:gd name="connsiteY4" fmla="*/ 2399693 h 7051206"/>
              <a:gd name="connsiteX5" fmla="*/ 700652 w 5994481"/>
              <a:gd name="connsiteY5" fmla="*/ 183266 h 7051206"/>
              <a:gd name="connsiteX0" fmla="*/ 656158 w 5949987"/>
              <a:gd name="connsiteY0" fmla="*/ 0 h 6867940"/>
              <a:gd name="connsiteX1" fmla="*/ 5949987 w 5949987"/>
              <a:gd name="connsiteY1" fmla="*/ 9940 h 6867940"/>
              <a:gd name="connsiteX2" fmla="*/ 5949987 w 5949987"/>
              <a:gd name="connsiteY2" fmla="*/ 6867940 h 6867940"/>
              <a:gd name="connsiteX3" fmla="*/ 4363453 w 5949987"/>
              <a:gd name="connsiteY3" fmla="*/ 6858001 h 6867940"/>
              <a:gd name="connsiteX4" fmla="*/ 228361 w 5949987"/>
              <a:gd name="connsiteY4" fmla="*/ 3081131 h 6867940"/>
              <a:gd name="connsiteX5" fmla="*/ 656158 w 5949987"/>
              <a:gd name="connsiteY5" fmla="*/ 0 h 6867940"/>
              <a:gd name="connsiteX0" fmla="*/ 648424 w 5942253"/>
              <a:gd name="connsiteY0" fmla="*/ 0 h 6867940"/>
              <a:gd name="connsiteX1" fmla="*/ 5942253 w 5942253"/>
              <a:gd name="connsiteY1" fmla="*/ 9940 h 6867940"/>
              <a:gd name="connsiteX2" fmla="*/ 5942253 w 5942253"/>
              <a:gd name="connsiteY2" fmla="*/ 6867940 h 6867940"/>
              <a:gd name="connsiteX3" fmla="*/ 4355719 w 5942253"/>
              <a:gd name="connsiteY3" fmla="*/ 6858001 h 6867940"/>
              <a:gd name="connsiteX4" fmla="*/ 220627 w 5942253"/>
              <a:gd name="connsiteY4" fmla="*/ 3081131 h 6867940"/>
              <a:gd name="connsiteX5" fmla="*/ 648424 w 5942253"/>
              <a:gd name="connsiteY5" fmla="*/ 0 h 6867940"/>
              <a:gd name="connsiteX0" fmla="*/ 586576 w 5880405"/>
              <a:gd name="connsiteY0" fmla="*/ 0 h 6867940"/>
              <a:gd name="connsiteX1" fmla="*/ 5880405 w 5880405"/>
              <a:gd name="connsiteY1" fmla="*/ 9940 h 6867940"/>
              <a:gd name="connsiteX2" fmla="*/ 5880405 w 5880405"/>
              <a:gd name="connsiteY2" fmla="*/ 6867940 h 6867940"/>
              <a:gd name="connsiteX3" fmla="*/ 4293871 w 5880405"/>
              <a:gd name="connsiteY3" fmla="*/ 6858001 h 6867940"/>
              <a:gd name="connsiteX4" fmla="*/ 158779 w 5880405"/>
              <a:gd name="connsiteY4" fmla="*/ 3081131 h 6867940"/>
              <a:gd name="connsiteX5" fmla="*/ 586576 w 5880405"/>
              <a:gd name="connsiteY5" fmla="*/ 0 h 6867940"/>
              <a:gd name="connsiteX0" fmla="*/ 586576 w 5880405"/>
              <a:gd name="connsiteY0" fmla="*/ 0 h 6867940"/>
              <a:gd name="connsiteX1" fmla="*/ 5880405 w 5880405"/>
              <a:gd name="connsiteY1" fmla="*/ 9940 h 6867940"/>
              <a:gd name="connsiteX2" fmla="*/ 5880405 w 5880405"/>
              <a:gd name="connsiteY2" fmla="*/ 6867940 h 6867940"/>
              <a:gd name="connsiteX3" fmla="*/ 4293871 w 5880405"/>
              <a:gd name="connsiteY3" fmla="*/ 6858001 h 6867940"/>
              <a:gd name="connsiteX4" fmla="*/ 158779 w 5880405"/>
              <a:gd name="connsiteY4" fmla="*/ 3081131 h 6867940"/>
              <a:gd name="connsiteX5" fmla="*/ 586576 w 5880405"/>
              <a:gd name="connsiteY5" fmla="*/ 0 h 6867940"/>
              <a:gd name="connsiteX0" fmla="*/ 517760 w 5811589"/>
              <a:gd name="connsiteY0" fmla="*/ 0 h 6867940"/>
              <a:gd name="connsiteX1" fmla="*/ 5811589 w 5811589"/>
              <a:gd name="connsiteY1" fmla="*/ 9940 h 6867940"/>
              <a:gd name="connsiteX2" fmla="*/ 5811589 w 5811589"/>
              <a:gd name="connsiteY2" fmla="*/ 6867940 h 6867940"/>
              <a:gd name="connsiteX3" fmla="*/ 4225055 w 5811589"/>
              <a:gd name="connsiteY3" fmla="*/ 6858001 h 6867940"/>
              <a:gd name="connsiteX4" fmla="*/ 89963 w 5811589"/>
              <a:gd name="connsiteY4" fmla="*/ 3081131 h 6867940"/>
              <a:gd name="connsiteX5" fmla="*/ 517760 w 5811589"/>
              <a:gd name="connsiteY5" fmla="*/ 0 h 686794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0061 w 5803890"/>
              <a:gd name="connsiteY0" fmla="*/ 0 h 7541920"/>
              <a:gd name="connsiteX1" fmla="*/ 5803890 w 5803890"/>
              <a:gd name="connsiteY1" fmla="*/ 9940 h 7541920"/>
              <a:gd name="connsiteX2" fmla="*/ 5803890 w 5803890"/>
              <a:gd name="connsiteY2" fmla="*/ 6867940 h 7541920"/>
              <a:gd name="connsiteX3" fmla="*/ 4217356 w 5803890"/>
              <a:gd name="connsiteY3" fmla="*/ 6858001 h 7541920"/>
              <a:gd name="connsiteX4" fmla="*/ 82264 w 5803890"/>
              <a:gd name="connsiteY4" fmla="*/ 3081131 h 7541920"/>
              <a:gd name="connsiteX5" fmla="*/ 510061 w 5803890"/>
              <a:gd name="connsiteY5" fmla="*/ 0 h 7541920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382512"/>
              <a:gd name="connsiteX1" fmla="*/ 5803890 w 5803890"/>
              <a:gd name="connsiteY1" fmla="*/ 9940 h 7382512"/>
              <a:gd name="connsiteX2" fmla="*/ 5803890 w 5803890"/>
              <a:gd name="connsiteY2" fmla="*/ 6867940 h 7382512"/>
              <a:gd name="connsiteX3" fmla="*/ 4256267 w 5803890"/>
              <a:gd name="connsiteY3" fmla="*/ 6838546 h 7382512"/>
              <a:gd name="connsiteX4" fmla="*/ 82264 w 5803890"/>
              <a:gd name="connsiteY4" fmla="*/ 3081131 h 7382512"/>
              <a:gd name="connsiteX5" fmla="*/ 510061 w 5803890"/>
              <a:gd name="connsiteY5" fmla="*/ 0 h 7382512"/>
              <a:gd name="connsiteX0" fmla="*/ 510061 w 5803890"/>
              <a:gd name="connsiteY0" fmla="*/ 0 h 7393013"/>
              <a:gd name="connsiteX1" fmla="*/ 5803890 w 5803890"/>
              <a:gd name="connsiteY1" fmla="*/ 9940 h 7393013"/>
              <a:gd name="connsiteX2" fmla="*/ 5803890 w 5803890"/>
              <a:gd name="connsiteY2" fmla="*/ 6867940 h 7393013"/>
              <a:gd name="connsiteX3" fmla="*/ 4334088 w 5803890"/>
              <a:gd name="connsiteY3" fmla="*/ 6877457 h 7393013"/>
              <a:gd name="connsiteX4" fmla="*/ 82264 w 5803890"/>
              <a:gd name="connsiteY4" fmla="*/ 3081131 h 7393013"/>
              <a:gd name="connsiteX5" fmla="*/ 510061 w 5803890"/>
              <a:gd name="connsiteY5" fmla="*/ 0 h 7393013"/>
              <a:gd name="connsiteX0" fmla="*/ 510061 w 5803890"/>
              <a:gd name="connsiteY0" fmla="*/ 0 h 6903705"/>
              <a:gd name="connsiteX1" fmla="*/ 5803890 w 5803890"/>
              <a:gd name="connsiteY1" fmla="*/ 9940 h 6903705"/>
              <a:gd name="connsiteX2" fmla="*/ 5803890 w 5803890"/>
              <a:gd name="connsiteY2" fmla="*/ 6867940 h 6903705"/>
              <a:gd name="connsiteX3" fmla="*/ 4334088 w 5803890"/>
              <a:gd name="connsiteY3" fmla="*/ 6877457 h 6903705"/>
              <a:gd name="connsiteX4" fmla="*/ 82264 w 5803890"/>
              <a:gd name="connsiteY4" fmla="*/ 3081131 h 6903705"/>
              <a:gd name="connsiteX5" fmla="*/ 510061 w 5803890"/>
              <a:gd name="connsiteY5" fmla="*/ 0 h 6903705"/>
              <a:gd name="connsiteX0" fmla="*/ 510061 w 5803890"/>
              <a:gd name="connsiteY0" fmla="*/ 0 h 6879289"/>
              <a:gd name="connsiteX1" fmla="*/ 5803890 w 5803890"/>
              <a:gd name="connsiteY1" fmla="*/ 9940 h 6879289"/>
              <a:gd name="connsiteX2" fmla="*/ 5803890 w 5803890"/>
              <a:gd name="connsiteY2" fmla="*/ 6867940 h 6879289"/>
              <a:gd name="connsiteX3" fmla="*/ 4334088 w 5803890"/>
              <a:gd name="connsiteY3" fmla="*/ 6877457 h 6879289"/>
              <a:gd name="connsiteX4" fmla="*/ 82264 w 5803890"/>
              <a:gd name="connsiteY4" fmla="*/ 3081131 h 6879289"/>
              <a:gd name="connsiteX5" fmla="*/ 510061 w 5803890"/>
              <a:gd name="connsiteY5" fmla="*/ 0 h 6879289"/>
              <a:gd name="connsiteX0" fmla="*/ 510061 w 5803890"/>
              <a:gd name="connsiteY0" fmla="*/ 0 h 6887396"/>
              <a:gd name="connsiteX1" fmla="*/ 5803890 w 5803890"/>
              <a:gd name="connsiteY1" fmla="*/ 9940 h 6887396"/>
              <a:gd name="connsiteX2" fmla="*/ 5803890 w 5803890"/>
              <a:gd name="connsiteY2" fmla="*/ 6887396 h 6887396"/>
              <a:gd name="connsiteX3" fmla="*/ 4334088 w 5803890"/>
              <a:gd name="connsiteY3" fmla="*/ 6877457 h 6887396"/>
              <a:gd name="connsiteX4" fmla="*/ 82264 w 5803890"/>
              <a:gd name="connsiteY4" fmla="*/ 3081131 h 6887396"/>
              <a:gd name="connsiteX5" fmla="*/ 510061 w 5803890"/>
              <a:gd name="connsiteY5" fmla="*/ 0 h 6887396"/>
              <a:gd name="connsiteX0" fmla="*/ 510061 w 5803890"/>
              <a:gd name="connsiteY0" fmla="*/ 0 h 6887396"/>
              <a:gd name="connsiteX1" fmla="*/ 4175507 w 5803890"/>
              <a:gd name="connsiteY1" fmla="*/ 9940 h 6887396"/>
              <a:gd name="connsiteX2" fmla="*/ 5803890 w 5803890"/>
              <a:gd name="connsiteY2" fmla="*/ 6887396 h 6887396"/>
              <a:gd name="connsiteX3" fmla="*/ 4334088 w 5803890"/>
              <a:gd name="connsiteY3" fmla="*/ 6877457 h 6887396"/>
              <a:gd name="connsiteX4" fmla="*/ 82264 w 5803890"/>
              <a:gd name="connsiteY4" fmla="*/ 3081131 h 6887396"/>
              <a:gd name="connsiteX5" fmla="*/ 510061 w 5803890"/>
              <a:gd name="connsiteY5" fmla="*/ 0 h 6887396"/>
              <a:gd name="connsiteX0" fmla="*/ 510061 w 5803890"/>
              <a:gd name="connsiteY0" fmla="*/ 0 h 6887396"/>
              <a:gd name="connsiteX1" fmla="*/ 4175507 w 5803890"/>
              <a:gd name="connsiteY1" fmla="*/ 9940 h 6887396"/>
              <a:gd name="connsiteX2" fmla="*/ 5803890 w 5803890"/>
              <a:gd name="connsiteY2" fmla="*/ 6887396 h 6887396"/>
              <a:gd name="connsiteX3" fmla="*/ 4133672 w 5803890"/>
              <a:gd name="connsiteY3" fmla="*/ 6877457 h 6887396"/>
              <a:gd name="connsiteX4" fmla="*/ 82264 w 5803890"/>
              <a:gd name="connsiteY4" fmla="*/ 3081131 h 6887396"/>
              <a:gd name="connsiteX5" fmla="*/ 510061 w 5803890"/>
              <a:gd name="connsiteY5" fmla="*/ 0 h 6887396"/>
              <a:gd name="connsiteX0" fmla="*/ 510061 w 4175507"/>
              <a:gd name="connsiteY0" fmla="*/ 0 h 6877457"/>
              <a:gd name="connsiteX1" fmla="*/ 4175507 w 4175507"/>
              <a:gd name="connsiteY1" fmla="*/ 9940 h 6877457"/>
              <a:gd name="connsiteX2" fmla="*/ 4133672 w 4175507"/>
              <a:gd name="connsiteY2" fmla="*/ 6877457 h 6877457"/>
              <a:gd name="connsiteX3" fmla="*/ 82264 w 4175507"/>
              <a:gd name="connsiteY3" fmla="*/ 3081131 h 6877457"/>
              <a:gd name="connsiteX4" fmla="*/ 510061 w 4175507"/>
              <a:gd name="connsiteY4" fmla="*/ 0 h 6877457"/>
              <a:gd name="connsiteX0" fmla="*/ 510061 w 4175507"/>
              <a:gd name="connsiteY0" fmla="*/ 0 h 6889983"/>
              <a:gd name="connsiteX1" fmla="*/ 4175507 w 4175507"/>
              <a:gd name="connsiteY1" fmla="*/ 9940 h 6889983"/>
              <a:gd name="connsiteX2" fmla="*/ 4146198 w 4175507"/>
              <a:gd name="connsiteY2" fmla="*/ 6889983 h 6889983"/>
              <a:gd name="connsiteX3" fmla="*/ 82264 w 4175507"/>
              <a:gd name="connsiteY3" fmla="*/ 3081131 h 6889983"/>
              <a:gd name="connsiteX4" fmla="*/ 510061 w 4175507"/>
              <a:gd name="connsiteY4" fmla="*/ 0 h 6889983"/>
              <a:gd name="connsiteX0" fmla="*/ 510061 w 4146198"/>
              <a:gd name="connsiteY0" fmla="*/ 0 h 6889983"/>
              <a:gd name="connsiteX1" fmla="*/ 4137929 w 4146198"/>
              <a:gd name="connsiteY1" fmla="*/ 34992 h 6889983"/>
              <a:gd name="connsiteX2" fmla="*/ 4146198 w 4146198"/>
              <a:gd name="connsiteY2" fmla="*/ 6889983 h 6889983"/>
              <a:gd name="connsiteX3" fmla="*/ 82264 w 4146198"/>
              <a:gd name="connsiteY3" fmla="*/ 3081131 h 6889983"/>
              <a:gd name="connsiteX4" fmla="*/ 510061 w 4146198"/>
              <a:gd name="connsiteY4" fmla="*/ 0 h 6889983"/>
              <a:gd name="connsiteX0" fmla="*/ 510061 w 4150950"/>
              <a:gd name="connsiteY0" fmla="*/ 0 h 6889983"/>
              <a:gd name="connsiteX1" fmla="*/ 4150455 w 4150950"/>
              <a:gd name="connsiteY1" fmla="*/ 9940 h 6889983"/>
              <a:gd name="connsiteX2" fmla="*/ 4146198 w 4150950"/>
              <a:gd name="connsiteY2" fmla="*/ 6889983 h 6889983"/>
              <a:gd name="connsiteX3" fmla="*/ 82264 w 4150950"/>
              <a:gd name="connsiteY3" fmla="*/ 3081131 h 6889983"/>
              <a:gd name="connsiteX4" fmla="*/ 510061 w 4150950"/>
              <a:gd name="connsiteY4" fmla="*/ 0 h 6889983"/>
              <a:gd name="connsiteX0" fmla="*/ 510061 w 4150950"/>
              <a:gd name="connsiteY0" fmla="*/ 0 h 6889983"/>
              <a:gd name="connsiteX1" fmla="*/ 4150455 w 4150950"/>
              <a:gd name="connsiteY1" fmla="*/ 2125 h 6889983"/>
              <a:gd name="connsiteX2" fmla="*/ 4146198 w 4150950"/>
              <a:gd name="connsiteY2" fmla="*/ 6889983 h 6889983"/>
              <a:gd name="connsiteX3" fmla="*/ 82264 w 4150950"/>
              <a:gd name="connsiteY3" fmla="*/ 3081131 h 6889983"/>
              <a:gd name="connsiteX4" fmla="*/ 510061 w 4150950"/>
              <a:gd name="connsiteY4" fmla="*/ 0 h 6889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0950" h="6889983">
                <a:moveTo>
                  <a:pt x="510061" y="0"/>
                </a:moveTo>
                <a:lnTo>
                  <a:pt x="4150455" y="2125"/>
                </a:lnTo>
                <a:cubicBezTo>
                  <a:pt x="4153211" y="2287122"/>
                  <a:pt x="4143442" y="4604986"/>
                  <a:pt x="4146198" y="6889983"/>
                </a:cubicBezTo>
                <a:cubicBezTo>
                  <a:pt x="809318" y="5928108"/>
                  <a:pt x="262402" y="3961483"/>
                  <a:pt x="82264" y="3081131"/>
                </a:cubicBezTo>
                <a:cubicBezTo>
                  <a:pt x="76589" y="2872409"/>
                  <a:pt x="-271970" y="1885263"/>
                  <a:pt x="510061" y="0"/>
                </a:cubicBez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2000">
                <a:solidFill>
                  <a:schemeClr val="accent5"/>
                </a:solidFill>
                <a:latin typeface="+mj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121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05ADD22-112E-48F8-99AD-8AE4D91518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659642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Full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2A286E-38DE-47F8-A9B5-A0C1F3BF65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15938" y="549275"/>
            <a:ext cx="11160125" cy="5543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None/>
              <a:defRPr sz="2000" b="0" i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grpSp>
        <p:nvGrpSpPr>
          <p:cNvPr id="11" name="Graphic 7">
            <a:extLst>
              <a:ext uri="{FF2B5EF4-FFF2-40B4-BE49-F238E27FC236}">
                <a16:creationId xmlns:a16="http://schemas.microsoft.com/office/drawing/2014/main" id="{592FD1A4-4A04-4AF6-A2AF-2481FD00D0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15B5422-D332-4329-8550-821B4ED425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51F8BE0-FDB3-4D37-A45B-82668D5D7EE6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690B140-E8E5-40F6-B62D-5EFB83DBBA81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6721CBF-58E0-495B-BDA0-D5D998DC60F4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152805C-E3F1-4425-8739-2CB0E4207217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20EC7D-FC8E-4F74-B7C2-498C52607FE6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259060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itle_Full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32C37C-432C-4B37-A13B-36C666B9ED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45A9B961-CF86-4E10-A7A8-099B024F72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7" y="1436495"/>
            <a:ext cx="11160125" cy="465633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FA566647-2A44-4AE6-A2FD-81F14158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3" name="Graphic 7">
            <a:extLst>
              <a:ext uri="{FF2B5EF4-FFF2-40B4-BE49-F238E27FC236}">
                <a16:creationId xmlns:a16="http://schemas.microsoft.com/office/drawing/2014/main" id="{4FBBF808-1B02-4E7F-A410-3B6EF45015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8BE50E-2458-4D36-B0D9-9888F21BE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367452C-EDB3-45C8-9A23-A39158480CBC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114699-9B1D-49B7-8E7E-4022AFA82D32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0F6E5D3-F728-4599-BDC8-A797B90502D4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3649203-E38F-4392-9BA7-09DF999C969F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6AAD9F5-DDBE-45B1-BE21-45ABFF558662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744457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itle_2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08DF4B-2BC2-498C-AA92-A120A5307C9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9C7B0B0-B482-4590-A2BD-B685CF1BEB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9" y="1436495"/>
            <a:ext cx="5472111" cy="465632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DA8F814D-B946-43CB-80A9-15227E3C24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03951" y="1436495"/>
            <a:ext cx="5472111" cy="465632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B6E0FFF8-D925-46FE-BB94-B91E415186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1" name="Graphic 7">
            <a:extLst>
              <a:ext uri="{FF2B5EF4-FFF2-40B4-BE49-F238E27FC236}">
                <a16:creationId xmlns:a16="http://schemas.microsoft.com/office/drawing/2014/main" id="{C34C1F6F-793F-48C2-9ABB-74FEEEE4F2D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ECCE6CE-F3B6-4C96-AB8D-C9580618E3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F0683E5-4A04-40E1-908B-167B71BA9C20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3A68B47-C442-4C58-8682-631AEF781101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5FE6EF8-7DB9-43FF-BFC9-2CC90A3A34A2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C6A6F9F-A86C-41C4-B5D2-8F4971C742A0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938B105-433A-4B0E-B0BF-A823A139EC27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352232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itle_3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173DE48-B024-42FE-A589-94D3928DDE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57A3BE56-9F23-4CFB-8AC7-68544802AB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8" y="1436495"/>
            <a:ext cx="3492000" cy="465633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51337DB-CCB8-4906-8190-42D850E9CC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0000" y="1436495"/>
            <a:ext cx="3492000" cy="465632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EBA4784A-8198-4DB6-9B4C-3B099FD24F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84063" y="1436495"/>
            <a:ext cx="3492000" cy="465632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32" name="Title 3">
            <a:extLst>
              <a:ext uri="{FF2B5EF4-FFF2-40B4-BE49-F238E27FC236}">
                <a16:creationId xmlns:a16="http://schemas.microsoft.com/office/drawing/2014/main" id="{26945728-E62A-4296-98E8-91383B583E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557525"/>
            <a:ext cx="11160124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2" name="Graphic 7">
            <a:extLst>
              <a:ext uri="{FF2B5EF4-FFF2-40B4-BE49-F238E27FC236}">
                <a16:creationId xmlns:a16="http://schemas.microsoft.com/office/drawing/2014/main" id="{763091BE-2172-405D-AD1F-F8234918A54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7D95149-6991-4645-9A98-5DF591A135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BCB8641-C541-4EE1-8B72-BBC9C082BB00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9538642-2F55-40E5-8DB6-DE754437462D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A0290D2-1526-47F7-B028-46836CEC6941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095FA46-5FA2-434F-8DFF-E498D4D5756C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2F87916-97FA-48A1-8812-B2C74DB5759C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55939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52400" y="609600"/>
            <a:ext cx="678873" cy="845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CDF2D-7B1A-45E6-BFFF-081AB6E0A4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aphic 7">
            <a:extLst>
              <a:ext uri="{FF2B5EF4-FFF2-40B4-BE49-F238E27FC236}">
                <a16:creationId xmlns:a16="http://schemas.microsoft.com/office/drawing/2014/main" id="{0D2E4D33-DA75-464D-9FCD-D327F8D6A64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41C622C-FF82-407D-874E-FE3F2087F3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9C19FC4-D2C5-493C-8E46-465F70AC1A01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860FCC4-878D-4E1C-8F2A-5F0AEB3B1670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1210E6B-5479-4D55-9271-7E8CE491D169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B0BF1B7-10FB-465D-8264-7191DE282DA1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2DC472-8A52-401B-AC33-37E4511A6D77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9557945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itle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992173-D602-44D8-8C0B-BDA120510F6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4" name="Graphic 7">
            <a:extLst>
              <a:ext uri="{FF2B5EF4-FFF2-40B4-BE49-F238E27FC236}">
                <a16:creationId xmlns:a16="http://schemas.microsoft.com/office/drawing/2014/main" id="{EF3ABA91-016D-46C1-9284-498D8C19248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73351CA-D3D7-4A99-A74D-CC688935CC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2FCC820-24E5-473C-AD76-2C8B6EF35D1F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F5BFFA6-2A25-4FA4-A361-B70B408B0146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5A51607-FC6E-4B17-9C5A-6015B3391093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DEEE45A-B53A-4929-8A7D-158F93ADF146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2BF3A26-BDAB-46E6-A141-1C18E56EEF44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3" name="Title 3">
            <a:extLst>
              <a:ext uri="{FF2B5EF4-FFF2-40B4-BE49-F238E27FC236}">
                <a16:creationId xmlns:a16="http://schemas.microsoft.com/office/drawing/2014/main" id="{C05ADD22-112E-48F8-99AD-8AE4D91518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226191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ext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47736-7D9C-4AF8-9A48-1D6150148E8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5" name="Graphic 7">
            <a:extLst>
              <a:ext uri="{FF2B5EF4-FFF2-40B4-BE49-F238E27FC236}">
                <a16:creationId xmlns:a16="http://schemas.microsoft.com/office/drawing/2014/main" id="{6E89B0EB-49BE-4BBB-8FD7-ACC4B16102B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80BE5B4-E70C-4C02-9FBC-1CC4A1938C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FA34EE6-C036-4DB8-882D-CC55D8F05FE0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65AA94-4713-4130-957E-6DB98C951F2A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704EF19-2B53-4833-B1C5-B43147759F0B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4FC3130-3FC0-44FB-9B1C-20DA60CF49BD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797CD16-3CE5-467A-85DA-9822AC4AFF5A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D3152F8-FFB4-4E6D-8245-4D83613560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436495"/>
            <a:ext cx="11160123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8071B73C-7114-4200-B6EA-CB4FDC73E5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750135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ext_Picture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AE86E2-FF18-4182-8A15-E4CAC8821E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6" name="Graphic 7">
            <a:extLst>
              <a:ext uri="{FF2B5EF4-FFF2-40B4-BE49-F238E27FC236}">
                <a16:creationId xmlns:a16="http://schemas.microsoft.com/office/drawing/2014/main" id="{EE263248-1FF2-4895-B6EA-EFB685A3202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4B7E371-174E-436B-85A2-ECEB654248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4BF53C9-D3D4-4046-BCAF-D0F4233ED44F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A866C55-54B6-4753-9032-C2BD7101A41D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3A72B9-BE0C-4D5E-A041-BB4B3FACF71D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0026DE-1E7E-4D52-9883-90F981755556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3459663-9CAF-4E8E-9270-40D713C89AE1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F56FDA0-7FC6-2E41-95C1-58A19515F9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3952" y="1436495"/>
            <a:ext cx="5472110" cy="4656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DD49EBDD-C872-4436-9706-3AB8083560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57525"/>
            <a:ext cx="11160124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4185209-A165-4C73-9D09-99CE50A983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436495"/>
            <a:ext cx="5472111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186748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Picture_Text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6AC463-E7CD-42D2-8375-607C9D1EAF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6" name="Graphic 7">
            <a:extLst>
              <a:ext uri="{FF2B5EF4-FFF2-40B4-BE49-F238E27FC236}">
                <a16:creationId xmlns:a16="http://schemas.microsoft.com/office/drawing/2014/main" id="{29B3D6DC-CB84-4E2F-BEF3-2E56E4E0E5A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DA5B275-026B-4A0F-8D73-853E6D7B26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D66E129-4E55-44BC-88FC-312488F87ACC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4725885-1672-4F56-A244-23BC380D245F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96CB9F-C87D-4C71-BF4C-40913FCD8AD8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F04962-5959-493F-A39F-7E2421611816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9D84FAB-CD44-48AD-B569-E489EEFB384C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B1EF07B-E5A5-4E4A-BA5B-E674BC1287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8" y="1436495"/>
            <a:ext cx="5471363" cy="4656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9C981BA-5F9D-428D-897B-BE5524D2C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41766F-721E-4413-A674-8AE9144175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04698" y="1436495"/>
            <a:ext cx="5471363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5642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Picture_Landscape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D73911-1347-46E5-9488-C08456A698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6" name="Graphic 7">
            <a:extLst>
              <a:ext uri="{FF2B5EF4-FFF2-40B4-BE49-F238E27FC236}">
                <a16:creationId xmlns:a16="http://schemas.microsoft.com/office/drawing/2014/main" id="{5DB2DCDA-CB1B-4BBB-A7EF-265FBF3E6F9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3AF5FF3-D7BE-4E2B-BF3F-BE000DD070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B785064-89CA-41A4-9B8F-7BAF4DC9EA23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73462B7-AFD1-4787-B9D1-BCFD7002E3B0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A15AE39-1545-4B43-8A0C-FC17B1BF0EF4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86C3649-1E90-4F8F-BEAB-3101253E574F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9373696-5276-471D-B374-0349661B8D9B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45A9B961-CF86-4E10-A7A8-099B024F72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8" y="1436495"/>
            <a:ext cx="11160124" cy="43141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895BDFF-57CB-4E1D-AA11-ED1765B221D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372" y="5750666"/>
            <a:ext cx="11172690" cy="342159"/>
          </a:xfrm>
          <a:prstGeom prst="rect">
            <a:avLst/>
          </a:prstGeom>
          <a:solidFill>
            <a:schemeClr val="accent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0FE5F71-397E-434D-A1FA-E398286B4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5732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03A0FB43-1F1D-4104-A6C7-DDC47D7A31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11160126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DC9A9731-3D48-4B61-8D84-85464ED94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7" y="1436495"/>
            <a:ext cx="11160125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8015125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2_Pictures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938BF0-DB88-42A2-902E-1CE9361B621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28D7EF9B-9327-4314-B467-124784F0EDB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2BC5C0F-49F6-4628-8465-9F1375808A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AF443E5-1321-4791-BFC3-9C619A7198CA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55188F5-32C5-4D16-9BF3-82C689A7FB6A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47649D-DA2D-4144-A833-8E1A5C67F29A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F767F8-60FC-4A78-A87A-2CDAFADF7F3B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0733523-8B1C-4667-84D6-68AD9108623C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9C7B0B0-B482-4590-A2BD-B685CF1BEB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9" y="1436495"/>
            <a:ext cx="5473702" cy="4317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79C23D3-B8B7-4145-B8D7-250116A6E6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9" y="5753942"/>
            <a:ext cx="5473706" cy="357575"/>
          </a:xfrm>
          <a:prstGeom prst="rect">
            <a:avLst/>
          </a:prstGeom>
          <a:solidFill>
            <a:schemeClr val="accent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DA8F814D-B946-43CB-80A9-15227E3C24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03949" y="1436495"/>
            <a:ext cx="5472113" cy="4317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332A1CB-7C23-4617-AAEE-DA5577991C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03951" y="5753942"/>
            <a:ext cx="5472115" cy="357575"/>
          </a:xfrm>
          <a:prstGeom prst="rect">
            <a:avLst/>
          </a:prstGeom>
          <a:solidFill>
            <a:schemeClr val="accent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220A5D91-AC55-449C-82DA-D9BCDD5831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557525"/>
            <a:ext cx="11160123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434228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3_Pictures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90893B-AE89-4772-8282-831E9FD258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10" name="Graphic 7">
            <a:extLst>
              <a:ext uri="{FF2B5EF4-FFF2-40B4-BE49-F238E27FC236}">
                <a16:creationId xmlns:a16="http://schemas.microsoft.com/office/drawing/2014/main" id="{C59B7C71-8FF2-44DB-8B09-826B4AA41D4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8D2448-3801-4CC2-9CC5-38D9FBC79A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D49DC4A-D345-41EC-AA1A-CBD532CC2C18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802406D-0C35-4DD4-81CD-AF6FF1D58F40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41D4634-0879-41CC-BEFA-B8DBA8150965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B004B3-AF2D-40AD-A5B0-37A205835517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D97AD18-BC2C-45A8-A4CD-AA712B970005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57A3BE56-9F23-4CFB-8AC7-68544802AB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8" y="1436495"/>
            <a:ext cx="3492000" cy="4310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571DB8D-EA00-44D1-895B-0C29180C91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7" y="5746690"/>
            <a:ext cx="3492001" cy="357575"/>
          </a:xfrm>
          <a:prstGeom prst="rect">
            <a:avLst/>
          </a:prstGeom>
          <a:solidFill>
            <a:schemeClr val="accent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ln>
                  <a:noFill/>
                </a:ln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51337DB-CCB8-4906-8190-42D850E9CC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0000" y="1436495"/>
            <a:ext cx="3492000" cy="4310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4C3E9B7-A33D-4BFA-8846-EEFA537C1D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0000" y="5746690"/>
            <a:ext cx="3492000" cy="357575"/>
          </a:xfrm>
          <a:prstGeom prst="rect">
            <a:avLst/>
          </a:prstGeom>
          <a:solidFill>
            <a:schemeClr val="accent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EBA4784A-8198-4DB6-9B4C-3B099FD24F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84063" y="1436495"/>
            <a:ext cx="3492000" cy="4310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47273CD-B639-474A-A5C2-CA10B5FDFD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84063" y="5746690"/>
            <a:ext cx="3492000" cy="357575"/>
          </a:xfrm>
          <a:prstGeom prst="rect">
            <a:avLst/>
          </a:prstGeom>
          <a:solidFill>
            <a:schemeClr val="accent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4F6542DF-7A95-4970-9313-4EB44420B8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557525"/>
            <a:ext cx="11160124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48365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ext_LargePicture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15E2B9-E6C9-4F61-A60C-C242F074981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7" name="Graphic 7">
            <a:extLst>
              <a:ext uri="{FF2B5EF4-FFF2-40B4-BE49-F238E27FC236}">
                <a16:creationId xmlns:a16="http://schemas.microsoft.com/office/drawing/2014/main" id="{2CD02D73-9DA7-43F5-998B-674B240D07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1C520EC-2B46-467C-AA3B-2CFCBE1D9A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C78CF9-DEFF-4F55-91B4-B621C0044CA0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115B6F-009B-4C5B-960B-0AC55D74BB20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F3A9D3-C766-4341-93A8-AEBCD0B2BD67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E1FD206-C965-41A0-A31D-95C60059F742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A5D5300-A6BF-4F88-A87E-960C5685B41F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8B88986-FDE1-4078-AEA3-58F5735A88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3953" y="0"/>
            <a:ext cx="5988047" cy="6858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FBD68A6-9F58-46FB-860B-AA41F9DB6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5472111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5864E80-8EB3-4000-8AF2-A711837DF7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1436495"/>
            <a:ext cx="5472110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477694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ext_SmallPicture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7DC8B9-BB32-4CF6-AF06-BB8F0D2252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6" name="Graphic 7">
            <a:extLst>
              <a:ext uri="{FF2B5EF4-FFF2-40B4-BE49-F238E27FC236}">
                <a16:creationId xmlns:a16="http://schemas.microsoft.com/office/drawing/2014/main" id="{F87EA49B-0DC3-42CB-BEC6-E6D52ED193E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7D5F1C7-D4D7-41BD-88E7-79326797C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5B1BC6A-673B-4C4D-A503-8521A8A03E10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547876C-CFAF-4715-97E1-235945F207D5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F9FC742-711F-461D-A7D4-0662989E766D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A9014D6-86F4-44DF-B94C-FBE6448B64AE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901802E-B810-468C-B2CB-0175F4B03D51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7CF14B4-D235-4187-BA43-FF8C54E5D4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0688" y="0"/>
            <a:ext cx="4151312" cy="6858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BA212616-6DA2-4A32-AEB0-9B1D33074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49275"/>
            <a:ext cx="7308000" cy="60817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818A8A8-350D-4994-BE97-EA5F9F6EB7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1436495"/>
            <a:ext cx="7308000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08186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VADO_Text_LargePicture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15E2B9-E6C9-4F61-A60C-C242F074981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7" name="Graphic 7">
            <a:extLst>
              <a:ext uri="{FF2B5EF4-FFF2-40B4-BE49-F238E27FC236}">
                <a16:creationId xmlns:a16="http://schemas.microsoft.com/office/drawing/2014/main" id="{2CD02D73-9DA7-43F5-998B-674B240D07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1C520EC-2B46-467C-AA3B-2CFCBE1D9A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C78CF9-DEFF-4F55-91B4-B621C0044CA0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115B6F-009B-4C5B-960B-0AC55D74BB20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F3A9D3-C766-4341-93A8-AEBCD0B2BD67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E1FD206-C965-41A0-A31D-95C60059F742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A5D5300-A6BF-4F88-A87E-960C5685B41F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6" name="Title 3">
            <a:extLst>
              <a:ext uri="{FF2B5EF4-FFF2-40B4-BE49-F238E27FC236}">
                <a16:creationId xmlns:a16="http://schemas.microsoft.com/office/drawing/2014/main" id="{5FBD68A6-9F58-46FB-860B-AA41F9DB6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5472111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5864E80-8EB3-4000-8AF2-A711837DF7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1436495"/>
            <a:ext cx="5472110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D268ACE-4A07-42B1-B8A7-C2CB1EA566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88111" y="-9939"/>
            <a:ext cx="5803890" cy="6887396"/>
          </a:xfrm>
          <a:custGeom>
            <a:avLst/>
            <a:gdLst>
              <a:gd name="connsiteX0" fmla="*/ 0 w 5800725"/>
              <a:gd name="connsiteY0" fmla="*/ 0 h 6858000"/>
              <a:gd name="connsiteX1" fmla="*/ 5800725 w 5800725"/>
              <a:gd name="connsiteY1" fmla="*/ 0 h 6858000"/>
              <a:gd name="connsiteX2" fmla="*/ 5800725 w 5800725"/>
              <a:gd name="connsiteY2" fmla="*/ 6858000 h 6858000"/>
              <a:gd name="connsiteX3" fmla="*/ 0 w 5800725"/>
              <a:gd name="connsiteY3" fmla="*/ 6858000 h 6858000"/>
              <a:gd name="connsiteX4" fmla="*/ 0 w 5800725"/>
              <a:gd name="connsiteY4" fmla="*/ 0 h 6858000"/>
              <a:gd name="connsiteX0" fmla="*/ 414 w 5801139"/>
              <a:gd name="connsiteY0" fmla="*/ 0 h 6858000"/>
              <a:gd name="connsiteX1" fmla="*/ 5801139 w 5801139"/>
              <a:gd name="connsiteY1" fmla="*/ 0 h 6858000"/>
              <a:gd name="connsiteX2" fmla="*/ 5801139 w 5801139"/>
              <a:gd name="connsiteY2" fmla="*/ 6858000 h 6858000"/>
              <a:gd name="connsiteX3" fmla="*/ 414 w 5801139"/>
              <a:gd name="connsiteY3" fmla="*/ 6858000 h 6858000"/>
              <a:gd name="connsiteX4" fmla="*/ 0 w 5801139"/>
              <a:gd name="connsiteY4" fmla="*/ 2206487 h 6858000"/>
              <a:gd name="connsiteX5" fmla="*/ 414 w 5801139"/>
              <a:gd name="connsiteY5" fmla="*/ 0 h 6858000"/>
              <a:gd name="connsiteX0" fmla="*/ 507310 w 5801139"/>
              <a:gd name="connsiteY0" fmla="*/ 0 h 6867940"/>
              <a:gd name="connsiteX1" fmla="*/ 5801139 w 5801139"/>
              <a:gd name="connsiteY1" fmla="*/ 9940 h 6867940"/>
              <a:gd name="connsiteX2" fmla="*/ 5801139 w 5801139"/>
              <a:gd name="connsiteY2" fmla="*/ 6867940 h 6867940"/>
              <a:gd name="connsiteX3" fmla="*/ 414 w 5801139"/>
              <a:gd name="connsiteY3" fmla="*/ 6867940 h 6867940"/>
              <a:gd name="connsiteX4" fmla="*/ 0 w 5801139"/>
              <a:gd name="connsiteY4" fmla="*/ 2216427 h 6867940"/>
              <a:gd name="connsiteX5" fmla="*/ 507310 w 5801139"/>
              <a:gd name="connsiteY5" fmla="*/ 0 h 6867940"/>
              <a:gd name="connsiteX0" fmla="*/ 507310 w 5801139"/>
              <a:gd name="connsiteY0" fmla="*/ 0 h 6867940"/>
              <a:gd name="connsiteX1" fmla="*/ 5801139 w 5801139"/>
              <a:gd name="connsiteY1" fmla="*/ 9940 h 6867940"/>
              <a:gd name="connsiteX2" fmla="*/ 5801139 w 5801139"/>
              <a:gd name="connsiteY2" fmla="*/ 6867940 h 6867940"/>
              <a:gd name="connsiteX3" fmla="*/ 4214605 w 5801139"/>
              <a:gd name="connsiteY3" fmla="*/ 6858001 h 6867940"/>
              <a:gd name="connsiteX4" fmla="*/ 0 w 5801139"/>
              <a:gd name="connsiteY4" fmla="*/ 2216427 h 6867940"/>
              <a:gd name="connsiteX5" fmla="*/ 507310 w 5801139"/>
              <a:gd name="connsiteY5" fmla="*/ 0 h 6867940"/>
              <a:gd name="connsiteX0" fmla="*/ 874181 w 6168010"/>
              <a:gd name="connsiteY0" fmla="*/ 0 h 6867940"/>
              <a:gd name="connsiteX1" fmla="*/ 6168010 w 6168010"/>
              <a:gd name="connsiteY1" fmla="*/ 9940 h 6867940"/>
              <a:gd name="connsiteX2" fmla="*/ 6168010 w 6168010"/>
              <a:gd name="connsiteY2" fmla="*/ 6867940 h 6867940"/>
              <a:gd name="connsiteX3" fmla="*/ 4581476 w 6168010"/>
              <a:gd name="connsiteY3" fmla="*/ 6858001 h 6867940"/>
              <a:gd name="connsiteX4" fmla="*/ 366871 w 6168010"/>
              <a:gd name="connsiteY4" fmla="*/ 2216427 h 6867940"/>
              <a:gd name="connsiteX5" fmla="*/ 874181 w 6168010"/>
              <a:gd name="connsiteY5" fmla="*/ 0 h 6867940"/>
              <a:gd name="connsiteX0" fmla="*/ 700652 w 5994481"/>
              <a:gd name="connsiteY0" fmla="*/ 183266 h 7051206"/>
              <a:gd name="connsiteX1" fmla="*/ 5994481 w 5994481"/>
              <a:gd name="connsiteY1" fmla="*/ 193206 h 7051206"/>
              <a:gd name="connsiteX2" fmla="*/ 5994481 w 5994481"/>
              <a:gd name="connsiteY2" fmla="*/ 7051206 h 7051206"/>
              <a:gd name="connsiteX3" fmla="*/ 4407947 w 5994481"/>
              <a:gd name="connsiteY3" fmla="*/ 7041267 h 7051206"/>
              <a:gd name="connsiteX4" fmla="*/ 193342 w 5994481"/>
              <a:gd name="connsiteY4" fmla="*/ 2399693 h 7051206"/>
              <a:gd name="connsiteX5" fmla="*/ 700652 w 5994481"/>
              <a:gd name="connsiteY5" fmla="*/ 183266 h 7051206"/>
              <a:gd name="connsiteX0" fmla="*/ 656158 w 5949987"/>
              <a:gd name="connsiteY0" fmla="*/ 0 h 6867940"/>
              <a:gd name="connsiteX1" fmla="*/ 5949987 w 5949987"/>
              <a:gd name="connsiteY1" fmla="*/ 9940 h 6867940"/>
              <a:gd name="connsiteX2" fmla="*/ 5949987 w 5949987"/>
              <a:gd name="connsiteY2" fmla="*/ 6867940 h 6867940"/>
              <a:gd name="connsiteX3" fmla="*/ 4363453 w 5949987"/>
              <a:gd name="connsiteY3" fmla="*/ 6858001 h 6867940"/>
              <a:gd name="connsiteX4" fmla="*/ 228361 w 5949987"/>
              <a:gd name="connsiteY4" fmla="*/ 3081131 h 6867940"/>
              <a:gd name="connsiteX5" fmla="*/ 656158 w 5949987"/>
              <a:gd name="connsiteY5" fmla="*/ 0 h 6867940"/>
              <a:gd name="connsiteX0" fmla="*/ 648424 w 5942253"/>
              <a:gd name="connsiteY0" fmla="*/ 0 h 6867940"/>
              <a:gd name="connsiteX1" fmla="*/ 5942253 w 5942253"/>
              <a:gd name="connsiteY1" fmla="*/ 9940 h 6867940"/>
              <a:gd name="connsiteX2" fmla="*/ 5942253 w 5942253"/>
              <a:gd name="connsiteY2" fmla="*/ 6867940 h 6867940"/>
              <a:gd name="connsiteX3" fmla="*/ 4355719 w 5942253"/>
              <a:gd name="connsiteY3" fmla="*/ 6858001 h 6867940"/>
              <a:gd name="connsiteX4" fmla="*/ 220627 w 5942253"/>
              <a:gd name="connsiteY4" fmla="*/ 3081131 h 6867940"/>
              <a:gd name="connsiteX5" fmla="*/ 648424 w 5942253"/>
              <a:gd name="connsiteY5" fmla="*/ 0 h 6867940"/>
              <a:gd name="connsiteX0" fmla="*/ 586576 w 5880405"/>
              <a:gd name="connsiteY0" fmla="*/ 0 h 6867940"/>
              <a:gd name="connsiteX1" fmla="*/ 5880405 w 5880405"/>
              <a:gd name="connsiteY1" fmla="*/ 9940 h 6867940"/>
              <a:gd name="connsiteX2" fmla="*/ 5880405 w 5880405"/>
              <a:gd name="connsiteY2" fmla="*/ 6867940 h 6867940"/>
              <a:gd name="connsiteX3" fmla="*/ 4293871 w 5880405"/>
              <a:gd name="connsiteY3" fmla="*/ 6858001 h 6867940"/>
              <a:gd name="connsiteX4" fmla="*/ 158779 w 5880405"/>
              <a:gd name="connsiteY4" fmla="*/ 3081131 h 6867940"/>
              <a:gd name="connsiteX5" fmla="*/ 586576 w 5880405"/>
              <a:gd name="connsiteY5" fmla="*/ 0 h 6867940"/>
              <a:gd name="connsiteX0" fmla="*/ 586576 w 5880405"/>
              <a:gd name="connsiteY0" fmla="*/ 0 h 6867940"/>
              <a:gd name="connsiteX1" fmla="*/ 5880405 w 5880405"/>
              <a:gd name="connsiteY1" fmla="*/ 9940 h 6867940"/>
              <a:gd name="connsiteX2" fmla="*/ 5880405 w 5880405"/>
              <a:gd name="connsiteY2" fmla="*/ 6867940 h 6867940"/>
              <a:gd name="connsiteX3" fmla="*/ 4293871 w 5880405"/>
              <a:gd name="connsiteY3" fmla="*/ 6858001 h 6867940"/>
              <a:gd name="connsiteX4" fmla="*/ 158779 w 5880405"/>
              <a:gd name="connsiteY4" fmla="*/ 3081131 h 6867940"/>
              <a:gd name="connsiteX5" fmla="*/ 586576 w 5880405"/>
              <a:gd name="connsiteY5" fmla="*/ 0 h 6867940"/>
              <a:gd name="connsiteX0" fmla="*/ 517760 w 5811589"/>
              <a:gd name="connsiteY0" fmla="*/ 0 h 6867940"/>
              <a:gd name="connsiteX1" fmla="*/ 5811589 w 5811589"/>
              <a:gd name="connsiteY1" fmla="*/ 9940 h 6867940"/>
              <a:gd name="connsiteX2" fmla="*/ 5811589 w 5811589"/>
              <a:gd name="connsiteY2" fmla="*/ 6867940 h 6867940"/>
              <a:gd name="connsiteX3" fmla="*/ 4225055 w 5811589"/>
              <a:gd name="connsiteY3" fmla="*/ 6858001 h 6867940"/>
              <a:gd name="connsiteX4" fmla="*/ 89963 w 5811589"/>
              <a:gd name="connsiteY4" fmla="*/ 3081131 h 6867940"/>
              <a:gd name="connsiteX5" fmla="*/ 517760 w 5811589"/>
              <a:gd name="connsiteY5" fmla="*/ 0 h 686794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0061 w 5803890"/>
              <a:gd name="connsiteY0" fmla="*/ 0 h 7541920"/>
              <a:gd name="connsiteX1" fmla="*/ 5803890 w 5803890"/>
              <a:gd name="connsiteY1" fmla="*/ 9940 h 7541920"/>
              <a:gd name="connsiteX2" fmla="*/ 5803890 w 5803890"/>
              <a:gd name="connsiteY2" fmla="*/ 6867940 h 7541920"/>
              <a:gd name="connsiteX3" fmla="*/ 4217356 w 5803890"/>
              <a:gd name="connsiteY3" fmla="*/ 6858001 h 7541920"/>
              <a:gd name="connsiteX4" fmla="*/ 82264 w 5803890"/>
              <a:gd name="connsiteY4" fmla="*/ 3081131 h 7541920"/>
              <a:gd name="connsiteX5" fmla="*/ 510061 w 5803890"/>
              <a:gd name="connsiteY5" fmla="*/ 0 h 7541920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382512"/>
              <a:gd name="connsiteX1" fmla="*/ 5803890 w 5803890"/>
              <a:gd name="connsiteY1" fmla="*/ 9940 h 7382512"/>
              <a:gd name="connsiteX2" fmla="*/ 5803890 w 5803890"/>
              <a:gd name="connsiteY2" fmla="*/ 6867940 h 7382512"/>
              <a:gd name="connsiteX3" fmla="*/ 4256267 w 5803890"/>
              <a:gd name="connsiteY3" fmla="*/ 6838546 h 7382512"/>
              <a:gd name="connsiteX4" fmla="*/ 82264 w 5803890"/>
              <a:gd name="connsiteY4" fmla="*/ 3081131 h 7382512"/>
              <a:gd name="connsiteX5" fmla="*/ 510061 w 5803890"/>
              <a:gd name="connsiteY5" fmla="*/ 0 h 7382512"/>
              <a:gd name="connsiteX0" fmla="*/ 510061 w 5803890"/>
              <a:gd name="connsiteY0" fmla="*/ 0 h 7393013"/>
              <a:gd name="connsiteX1" fmla="*/ 5803890 w 5803890"/>
              <a:gd name="connsiteY1" fmla="*/ 9940 h 7393013"/>
              <a:gd name="connsiteX2" fmla="*/ 5803890 w 5803890"/>
              <a:gd name="connsiteY2" fmla="*/ 6867940 h 7393013"/>
              <a:gd name="connsiteX3" fmla="*/ 4334088 w 5803890"/>
              <a:gd name="connsiteY3" fmla="*/ 6877457 h 7393013"/>
              <a:gd name="connsiteX4" fmla="*/ 82264 w 5803890"/>
              <a:gd name="connsiteY4" fmla="*/ 3081131 h 7393013"/>
              <a:gd name="connsiteX5" fmla="*/ 510061 w 5803890"/>
              <a:gd name="connsiteY5" fmla="*/ 0 h 7393013"/>
              <a:gd name="connsiteX0" fmla="*/ 510061 w 5803890"/>
              <a:gd name="connsiteY0" fmla="*/ 0 h 6903705"/>
              <a:gd name="connsiteX1" fmla="*/ 5803890 w 5803890"/>
              <a:gd name="connsiteY1" fmla="*/ 9940 h 6903705"/>
              <a:gd name="connsiteX2" fmla="*/ 5803890 w 5803890"/>
              <a:gd name="connsiteY2" fmla="*/ 6867940 h 6903705"/>
              <a:gd name="connsiteX3" fmla="*/ 4334088 w 5803890"/>
              <a:gd name="connsiteY3" fmla="*/ 6877457 h 6903705"/>
              <a:gd name="connsiteX4" fmla="*/ 82264 w 5803890"/>
              <a:gd name="connsiteY4" fmla="*/ 3081131 h 6903705"/>
              <a:gd name="connsiteX5" fmla="*/ 510061 w 5803890"/>
              <a:gd name="connsiteY5" fmla="*/ 0 h 6903705"/>
              <a:gd name="connsiteX0" fmla="*/ 510061 w 5803890"/>
              <a:gd name="connsiteY0" fmla="*/ 0 h 6879289"/>
              <a:gd name="connsiteX1" fmla="*/ 5803890 w 5803890"/>
              <a:gd name="connsiteY1" fmla="*/ 9940 h 6879289"/>
              <a:gd name="connsiteX2" fmla="*/ 5803890 w 5803890"/>
              <a:gd name="connsiteY2" fmla="*/ 6867940 h 6879289"/>
              <a:gd name="connsiteX3" fmla="*/ 4334088 w 5803890"/>
              <a:gd name="connsiteY3" fmla="*/ 6877457 h 6879289"/>
              <a:gd name="connsiteX4" fmla="*/ 82264 w 5803890"/>
              <a:gd name="connsiteY4" fmla="*/ 3081131 h 6879289"/>
              <a:gd name="connsiteX5" fmla="*/ 510061 w 5803890"/>
              <a:gd name="connsiteY5" fmla="*/ 0 h 6879289"/>
              <a:gd name="connsiteX0" fmla="*/ 510061 w 5803890"/>
              <a:gd name="connsiteY0" fmla="*/ 0 h 6887396"/>
              <a:gd name="connsiteX1" fmla="*/ 5803890 w 5803890"/>
              <a:gd name="connsiteY1" fmla="*/ 9940 h 6887396"/>
              <a:gd name="connsiteX2" fmla="*/ 5803890 w 5803890"/>
              <a:gd name="connsiteY2" fmla="*/ 6887396 h 6887396"/>
              <a:gd name="connsiteX3" fmla="*/ 4334088 w 5803890"/>
              <a:gd name="connsiteY3" fmla="*/ 6877457 h 6887396"/>
              <a:gd name="connsiteX4" fmla="*/ 82264 w 5803890"/>
              <a:gd name="connsiteY4" fmla="*/ 3081131 h 6887396"/>
              <a:gd name="connsiteX5" fmla="*/ 510061 w 5803890"/>
              <a:gd name="connsiteY5" fmla="*/ 0 h 6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03890" h="6887396">
                <a:moveTo>
                  <a:pt x="510061" y="0"/>
                </a:moveTo>
                <a:lnTo>
                  <a:pt x="5803890" y="9940"/>
                </a:lnTo>
                <a:lnTo>
                  <a:pt x="5803890" y="6887396"/>
                </a:lnTo>
                <a:lnTo>
                  <a:pt x="4334088" y="6877457"/>
                </a:lnTo>
                <a:cubicBezTo>
                  <a:pt x="997208" y="5915582"/>
                  <a:pt x="262402" y="3961483"/>
                  <a:pt x="82264" y="3081131"/>
                </a:cubicBezTo>
                <a:cubicBezTo>
                  <a:pt x="76589" y="2872409"/>
                  <a:pt x="-271970" y="1885263"/>
                  <a:pt x="51006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 marL="0" indent="0" algn="r">
              <a:buNone/>
              <a:defRPr sz="2000">
                <a:solidFill>
                  <a:schemeClr val="accent5"/>
                </a:solidFill>
                <a:latin typeface="+mj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626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VADO_Text_SmallPicture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7DC8B9-BB32-4CF6-AF06-BB8F0D2252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6" name="Graphic 7">
            <a:extLst>
              <a:ext uri="{FF2B5EF4-FFF2-40B4-BE49-F238E27FC236}">
                <a16:creationId xmlns:a16="http://schemas.microsoft.com/office/drawing/2014/main" id="{F87EA49B-0DC3-42CB-BEC6-E6D52ED193E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7D5F1C7-D4D7-41BD-88E7-79326797C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5B1BC6A-673B-4C4D-A503-8521A8A03E10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547876C-CFAF-4715-97E1-235945F207D5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F9FC742-711F-461D-A7D4-0662989E766D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A9014D6-86F4-44DF-B94C-FBE6448B64AE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901802E-B810-468C-B2CB-0175F4B03D51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7" name="Title 3">
            <a:extLst>
              <a:ext uri="{FF2B5EF4-FFF2-40B4-BE49-F238E27FC236}">
                <a16:creationId xmlns:a16="http://schemas.microsoft.com/office/drawing/2014/main" id="{BA212616-6DA2-4A32-AEB0-9B1D33074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49275"/>
            <a:ext cx="7308000" cy="60817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818A8A8-350D-4994-BE97-EA5F9F6EB7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1436495"/>
            <a:ext cx="7308000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24FBDFF2-F780-457B-A457-3E107084BA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40687" y="-9940"/>
            <a:ext cx="4150950" cy="6889983"/>
          </a:xfrm>
          <a:custGeom>
            <a:avLst/>
            <a:gdLst>
              <a:gd name="connsiteX0" fmla="*/ 0 w 5800725"/>
              <a:gd name="connsiteY0" fmla="*/ 0 h 6858000"/>
              <a:gd name="connsiteX1" fmla="*/ 5800725 w 5800725"/>
              <a:gd name="connsiteY1" fmla="*/ 0 h 6858000"/>
              <a:gd name="connsiteX2" fmla="*/ 5800725 w 5800725"/>
              <a:gd name="connsiteY2" fmla="*/ 6858000 h 6858000"/>
              <a:gd name="connsiteX3" fmla="*/ 0 w 5800725"/>
              <a:gd name="connsiteY3" fmla="*/ 6858000 h 6858000"/>
              <a:gd name="connsiteX4" fmla="*/ 0 w 5800725"/>
              <a:gd name="connsiteY4" fmla="*/ 0 h 6858000"/>
              <a:gd name="connsiteX0" fmla="*/ 414 w 5801139"/>
              <a:gd name="connsiteY0" fmla="*/ 0 h 6858000"/>
              <a:gd name="connsiteX1" fmla="*/ 5801139 w 5801139"/>
              <a:gd name="connsiteY1" fmla="*/ 0 h 6858000"/>
              <a:gd name="connsiteX2" fmla="*/ 5801139 w 5801139"/>
              <a:gd name="connsiteY2" fmla="*/ 6858000 h 6858000"/>
              <a:gd name="connsiteX3" fmla="*/ 414 w 5801139"/>
              <a:gd name="connsiteY3" fmla="*/ 6858000 h 6858000"/>
              <a:gd name="connsiteX4" fmla="*/ 0 w 5801139"/>
              <a:gd name="connsiteY4" fmla="*/ 2206487 h 6858000"/>
              <a:gd name="connsiteX5" fmla="*/ 414 w 5801139"/>
              <a:gd name="connsiteY5" fmla="*/ 0 h 6858000"/>
              <a:gd name="connsiteX0" fmla="*/ 507310 w 5801139"/>
              <a:gd name="connsiteY0" fmla="*/ 0 h 6867940"/>
              <a:gd name="connsiteX1" fmla="*/ 5801139 w 5801139"/>
              <a:gd name="connsiteY1" fmla="*/ 9940 h 6867940"/>
              <a:gd name="connsiteX2" fmla="*/ 5801139 w 5801139"/>
              <a:gd name="connsiteY2" fmla="*/ 6867940 h 6867940"/>
              <a:gd name="connsiteX3" fmla="*/ 414 w 5801139"/>
              <a:gd name="connsiteY3" fmla="*/ 6867940 h 6867940"/>
              <a:gd name="connsiteX4" fmla="*/ 0 w 5801139"/>
              <a:gd name="connsiteY4" fmla="*/ 2216427 h 6867940"/>
              <a:gd name="connsiteX5" fmla="*/ 507310 w 5801139"/>
              <a:gd name="connsiteY5" fmla="*/ 0 h 6867940"/>
              <a:gd name="connsiteX0" fmla="*/ 507310 w 5801139"/>
              <a:gd name="connsiteY0" fmla="*/ 0 h 6867940"/>
              <a:gd name="connsiteX1" fmla="*/ 5801139 w 5801139"/>
              <a:gd name="connsiteY1" fmla="*/ 9940 h 6867940"/>
              <a:gd name="connsiteX2" fmla="*/ 5801139 w 5801139"/>
              <a:gd name="connsiteY2" fmla="*/ 6867940 h 6867940"/>
              <a:gd name="connsiteX3" fmla="*/ 4214605 w 5801139"/>
              <a:gd name="connsiteY3" fmla="*/ 6858001 h 6867940"/>
              <a:gd name="connsiteX4" fmla="*/ 0 w 5801139"/>
              <a:gd name="connsiteY4" fmla="*/ 2216427 h 6867940"/>
              <a:gd name="connsiteX5" fmla="*/ 507310 w 5801139"/>
              <a:gd name="connsiteY5" fmla="*/ 0 h 6867940"/>
              <a:gd name="connsiteX0" fmla="*/ 874181 w 6168010"/>
              <a:gd name="connsiteY0" fmla="*/ 0 h 6867940"/>
              <a:gd name="connsiteX1" fmla="*/ 6168010 w 6168010"/>
              <a:gd name="connsiteY1" fmla="*/ 9940 h 6867940"/>
              <a:gd name="connsiteX2" fmla="*/ 6168010 w 6168010"/>
              <a:gd name="connsiteY2" fmla="*/ 6867940 h 6867940"/>
              <a:gd name="connsiteX3" fmla="*/ 4581476 w 6168010"/>
              <a:gd name="connsiteY3" fmla="*/ 6858001 h 6867940"/>
              <a:gd name="connsiteX4" fmla="*/ 366871 w 6168010"/>
              <a:gd name="connsiteY4" fmla="*/ 2216427 h 6867940"/>
              <a:gd name="connsiteX5" fmla="*/ 874181 w 6168010"/>
              <a:gd name="connsiteY5" fmla="*/ 0 h 6867940"/>
              <a:gd name="connsiteX0" fmla="*/ 700652 w 5994481"/>
              <a:gd name="connsiteY0" fmla="*/ 183266 h 7051206"/>
              <a:gd name="connsiteX1" fmla="*/ 5994481 w 5994481"/>
              <a:gd name="connsiteY1" fmla="*/ 193206 h 7051206"/>
              <a:gd name="connsiteX2" fmla="*/ 5994481 w 5994481"/>
              <a:gd name="connsiteY2" fmla="*/ 7051206 h 7051206"/>
              <a:gd name="connsiteX3" fmla="*/ 4407947 w 5994481"/>
              <a:gd name="connsiteY3" fmla="*/ 7041267 h 7051206"/>
              <a:gd name="connsiteX4" fmla="*/ 193342 w 5994481"/>
              <a:gd name="connsiteY4" fmla="*/ 2399693 h 7051206"/>
              <a:gd name="connsiteX5" fmla="*/ 700652 w 5994481"/>
              <a:gd name="connsiteY5" fmla="*/ 183266 h 7051206"/>
              <a:gd name="connsiteX0" fmla="*/ 656158 w 5949987"/>
              <a:gd name="connsiteY0" fmla="*/ 0 h 6867940"/>
              <a:gd name="connsiteX1" fmla="*/ 5949987 w 5949987"/>
              <a:gd name="connsiteY1" fmla="*/ 9940 h 6867940"/>
              <a:gd name="connsiteX2" fmla="*/ 5949987 w 5949987"/>
              <a:gd name="connsiteY2" fmla="*/ 6867940 h 6867940"/>
              <a:gd name="connsiteX3" fmla="*/ 4363453 w 5949987"/>
              <a:gd name="connsiteY3" fmla="*/ 6858001 h 6867940"/>
              <a:gd name="connsiteX4" fmla="*/ 228361 w 5949987"/>
              <a:gd name="connsiteY4" fmla="*/ 3081131 h 6867940"/>
              <a:gd name="connsiteX5" fmla="*/ 656158 w 5949987"/>
              <a:gd name="connsiteY5" fmla="*/ 0 h 6867940"/>
              <a:gd name="connsiteX0" fmla="*/ 648424 w 5942253"/>
              <a:gd name="connsiteY0" fmla="*/ 0 h 6867940"/>
              <a:gd name="connsiteX1" fmla="*/ 5942253 w 5942253"/>
              <a:gd name="connsiteY1" fmla="*/ 9940 h 6867940"/>
              <a:gd name="connsiteX2" fmla="*/ 5942253 w 5942253"/>
              <a:gd name="connsiteY2" fmla="*/ 6867940 h 6867940"/>
              <a:gd name="connsiteX3" fmla="*/ 4355719 w 5942253"/>
              <a:gd name="connsiteY3" fmla="*/ 6858001 h 6867940"/>
              <a:gd name="connsiteX4" fmla="*/ 220627 w 5942253"/>
              <a:gd name="connsiteY4" fmla="*/ 3081131 h 6867940"/>
              <a:gd name="connsiteX5" fmla="*/ 648424 w 5942253"/>
              <a:gd name="connsiteY5" fmla="*/ 0 h 6867940"/>
              <a:gd name="connsiteX0" fmla="*/ 586576 w 5880405"/>
              <a:gd name="connsiteY0" fmla="*/ 0 h 6867940"/>
              <a:gd name="connsiteX1" fmla="*/ 5880405 w 5880405"/>
              <a:gd name="connsiteY1" fmla="*/ 9940 h 6867940"/>
              <a:gd name="connsiteX2" fmla="*/ 5880405 w 5880405"/>
              <a:gd name="connsiteY2" fmla="*/ 6867940 h 6867940"/>
              <a:gd name="connsiteX3" fmla="*/ 4293871 w 5880405"/>
              <a:gd name="connsiteY3" fmla="*/ 6858001 h 6867940"/>
              <a:gd name="connsiteX4" fmla="*/ 158779 w 5880405"/>
              <a:gd name="connsiteY4" fmla="*/ 3081131 h 6867940"/>
              <a:gd name="connsiteX5" fmla="*/ 586576 w 5880405"/>
              <a:gd name="connsiteY5" fmla="*/ 0 h 6867940"/>
              <a:gd name="connsiteX0" fmla="*/ 586576 w 5880405"/>
              <a:gd name="connsiteY0" fmla="*/ 0 h 6867940"/>
              <a:gd name="connsiteX1" fmla="*/ 5880405 w 5880405"/>
              <a:gd name="connsiteY1" fmla="*/ 9940 h 6867940"/>
              <a:gd name="connsiteX2" fmla="*/ 5880405 w 5880405"/>
              <a:gd name="connsiteY2" fmla="*/ 6867940 h 6867940"/>
              <a:gd name="connsiteX3" fmla="*/ 4293871 w 5880405"/>
              <a:gd name="connsiteY3" fmla="*/ 6858001 h 6867940"/>
              <a:gd name="connsiteX4" fmla="*/ 158779 w 5880405"/>
              <a:gd name="connsiteY4" fmla="*/ 3081131 h 6867940"/>
              <a:gd name="connsiteX5" fmla="*/ 586576 w 5880405"/>
              <a:gd name="connsiteY5" fmla="*/ 0 h 6867940"/>
              <a:gd name="connsiteX0" fmla="*/ 517760 w 5811589"/>
              <a:gd name="connsiteY0" fmla="*/ 0 h 6867940"/>
              <a:gd name="connsiteX1" fmla="*/ 5811589 w 5811589"/>
              <a:gd name="connsiteY1" fmla="*/ 9940 h 6867940"/>
              <a:gd name="connsiteX2" fmla="*/ 5811589 w 5811589"/>
              <a:gd name="connsiteY2" fmla="*/ 6867940 h 6867940"/>
              <a:gd name="connsiteX3" fmla="*/ 4225055 w 5811589"/>
              <a:gd name="connsiteY3" fmla="*/ 6858001 h 6867940"/>
              <a:gd name="connsiteX4" fmla="*/ 89963 w 5811589"/>
              <a:gd name="connsiteY4" fmla="*/ 3081131 h 6867940"/>
              <a:gd name="connsiteX5" fmla="*/ 517760 w 5811589"/>
              <a:gd name="connsiteY5" fmla="*/ 0 h 686794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0061 w 5803890"/>
              <a:gd name="connsiteY0" fmla="*/ 0 h 7541920"/>
              <a:gd name="connsiteX1" fmla="*/ 5803890 w 5803890"/>
              <a:gd name="connsiteY1" fmla="*/ 9940 h 7541920"/>
              <a:gd name="connsiteX2" fmla="*/ 5803890 w 5803890"/>
              <a:gd name="connsiteY2" fmla="*/ 6867940 h 7541920"/>
              <a:gd name="connsiteX3" fmla="*/ 4217356 w 5803890"/>
              <a:gd name="connsiteY3" fmla="*/ 6858001 h 7541920"/>
              <a:gd name="connsiteX4" fmla="*/ 82264 w 5803890"/>
              <a:gd name="connsiteY4" fmla="*/ 3081131 h 7541920"/>
              <a:gd name="connsiteX5" fmla="*/ 510061 w 5803890"/>
              <a:gd name="connsiteY5" fmla="*/ 0 h 7541920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382512"/>
              <a:gd name="connsiteX1" fmla="*/ 5803890 w 5803890"/>
              <a:gd name="connsiteY1" fmla="*/ 9940 h 7382512"/>
              <a:gd name="connsiteX2" fmla="*/ 5803890 w 5803890"/>
              <a:gd name="connsiteY2" fmla="*/ 6867940 h 7382512"/>
              <a:gd name="connsiteX3" fmla="*/ 4256267 w 5803890"/>
              <a:gd name="connsiteY3" fmla="*/ 6838546 h 7382512"/>
              <a:gd name="connsiteX4" fmla="*/ 82264 w 5803890"/>
              <a:gd name="connsiteY4" fmla="*/ 3081131 h 7382512"/>
              <a:gd name="connsiteX5" fmla="*/ 510061 w 5803890"/>
              <a:gd name="connsiteY5" fmla="*/ 0 h 7382512"/>
              <a:gd name="connsiteX0" fmla="*/ 510061 w 5803890"/>
              <a:gd name="connsiteY0" fmla="*/ 0 h 7393013"/>
              <a:gd name="connsiteX1" fmla="*/ 5803890 w 5803890"/>
              <a:gd name="connsiteY1" fmla="*/ 9940 h 7393013"/>
              <a:gd name="connsiteX2" fmla="*/ 5803890 w 5803890"/>
              <a:gd name="connsiteY2" fmla="*/ 6867940 h 7393013"/>
              <a:gd name="connsiteX3" fmla="*/ 4334088 w 5803890"/>
              <a:gd name="connsiteY3" fmla="*/ 6877457 h 7393013"/>
              <a:gd name="connsiteX4" fmla="*/ 82264 w 5803890"/>
              <a:gd name="connsiteY4" fmla="*/ 3081131 h 7393013"/>
              <a:gd name="connsiteX5" fmla="*/ 510061 w 5803890"/>
              <a:gd name="connsiteY5" fmla="*/ 0 h 7393013"/>
              <a:gd name="connsiteX0" fmla="*/ 510061 w 5803890"/>
              <a:gd name="connsiteY0" fmla="*/ 0 h 6903705"/>
              <a:gd name="connsiteX1" fmla="*/ 5803890 w 5803890"/>
              <a:gd name="connsiteY1" fmla="*/ 9940 h 6903705"/>
              <a:gd name="connsiteX2" fmla="*/ 5803890 w 5803890"/>
              <a:gd name="connsiteY2" fmla="*/ 6867940 h 6903705"/>
              <a:gd name="connsiteX3" fmla="*/ 4334088 w 5803890"/>
              <a:gd name="connsiteY3" fmla="*/ 6877457 h 6903705"/>
              <a:gd name="connsiteX4" fmla="*/ 82264 w 5803890"/>
              <a:gd name="connsiteY4" fmla="*/ 3081131 h 6903705"/>
              <a:gd name="connsiteX5" fmla="*/ 510061 w 5803890"/>
              <a:gd name="connsiteY5" fmla="*/ 0 h 6903705"/>
              <a:gd name="connsiteX0" fmla="*/ 510061 w 5803890"/>
              <a:gd name="connsiteY0" fmla="*/ 0 h 6879289"/>
              <a:gd name="connsiteX1" fmla="*/ 5803890 w 5803890"/>
              <a:gd name="connsiteY1" fmla="*/ 9940 h 6879289"/>
              <a:gd name="connsiteX2" fmla="*/ 5803890 w 5803890"/>
              <a:gd name="connsiteY2" fmla="*/ 6867940 h 6879289"/>
              <a:gd name="connsiteX3" fmla="*/ 4334088 w 5803890"/>
              <a:gd name="connsiteY3" fmla="*/ 6877457 h 6879289"/>
              <a:gd name="connsiteX4" fmla="*/ 82264 w 5803890"/>
              <a:gd name="connsiteY4" fmla="*/ 3081131 h 6879289"/>
              <a:gd name="connsiteX5" fmla="*/ 510061 w 5803890"/>
              <a:gd name="connsiteY5" fmla="*/ 0 h 6879289"/>
              <a:gd name="connsiteX0" fmla="*/ 510061 w 5803890"/>
              <a:gd name="connsiteY0" fmla="*/ 0 h 6887396"/>
              <a:gd name="connsiteX1" fmla="*/ 5803890 w 5803890"/>
              <a:gd name="connsiteY1" fmla="*/ 9940 h 6887396"/>
              <a:gd name="connsiteX2" fmla="*/ 5803890 w 5803890"/>
              <a:gd name="connsiteY2" fmla="*/ 6887396 h 6887396"/>
              <a:gd name="connsiteX3" fmla="*/ 4334088 w 5803890"/>
              <a:gd name="connsiteY3" fmla="*/ 6877457 h 6887396"/>
              <a:gd name="connsiteX4" fmla="*/ 82264 w 5803890"/>
              <a:gd name="connsiteY4" fmla="*/ 3081131 h 6887396"/>
              <a:gd name="connsiteX5" fmla="*/ 510061 w 5803890"/>
              <a:gd name="connsiteY5" fmla="*/ 0 h 6887396"/>
              <a:gd name="connsiteX0" fmla="*/ 510061 w 5803890"/>
              <a:gd name="connsiteY0" fmla="*/ 0 h 6887396"/>
              <a:gd name="connsiteX1" fmla="*/ 4175507 w 5803890"/>
              <a:gd name="connsiteY1" fmla="*/ 9940 h 6887396"/>
              <a:gd name="connsiteX2" fmla="*/ 5803890 w 5803890"/>
              <a:gd name="connsiteY2" fmla="*/ 6887396 h 6887396"/>
              <a:gd name="connsiteX3" fmla="*/ 4334088 w 5803890"/>
              <a:gd name="connsiteY3" fmla="*/ 6877457 h 6887396"/>
              <a:gd name="connsiteX4" fmla="*/ 82264 w 5803890"/>
              <a:gd name="connsiteY4" fmla="*/ 3081131 h 6887396"/>
              <a:gd name="connsiteX5" fmla="*/ 510061 w 5803890"/>
              <a:gd name="connsiteY5" fmla="*/ 0 h 6887396"/>
              <a:gd name="connsiteX0" fmla="*/ 510061 w 5803890"/>
              <a:gd name="connsiteY0" fmla="*/ 0 h 6887396"/>
              <a:gd name="connsiteX1" fmla="*/ 4175507 w 5803890"/>
              <a:gd name="connsiteY1" fmla="*/ 9940 h 6887396"/>
              <a:gd name="connsiteX2" fmla="*/ 5803890 w 5803890"/>
              <a:gd name="connsiteY2" fmla="*/ 6887396 h 6887396"/>
              <a:gd name="connsiteX3" fmla="*/ 4133672 w 5803890"/>
              <a:gd name="connsiteY3" fmla="*/ 6877457 h 6887396"/>
              <a:gd name="connsiteX4" fmla="*/ 82264 w 5803890"/>
              <a:gd name="connsiteY4" fmla="*/ 3081131 h 6887396"/>
              <a:gd name="connsiteX5" fmla="*/ 510061 w 5803890"/>
              <a:gd name="connsiteY5" fmla="*/ 0 h 6887396"/>
              <a:gd name="connsiteX0" fmla="*/ 510061 w 4175507"/>
              <a:gd name="connsiteY0" fmla="*/ 0 h 6877457"/>
              <a:gd name="connsiteX1" fmla="*/ 4175507 w 4175507"/>
              <a:gd name="connsiteY1" fmla="*/ 9940 h 6877457"/>
              <a:gd name="connsiteX2" fmla="*/ 4133672 w 4175507"/>
              <a:gd name="connsiteY2" fmla="*/ 6877457 h 6877457"/>
              <a:gd name="connsiteX3" fmla="*/ 82264 w 4175507"/>
              <a:gd name="connsiteY3" fmla="*/ 3081131 h 6877457"/>
              <a:gd name="connsiteX4" fmla="*/ 510061 w 4175507"/>
              <a:gd name="connsiteY4" fmla="*/ 0 h 6877457"/>
              <a:gd name="connsiteX0" fmla="*/ 510061 w 4175507"/>
              <a:gd name="connsiteY0" fmla="*/ 0 h 6889983"/>
              <a:gd name="connsiteX1" fmla="*/ 4175507 w 4175507"/>
              <a:gd name="connsiteY1" fmla="*/ 9940 h 6889983"/>
              <a:gd name="connsiteX2" fmla="*/ 4146198 w 4175507"/>
              <a:gd name="connsiteY2" fmla="*/ 6889983 h 6889983"/>
              <a:gd name="connsiteX3" fmla="*/ 82264 w 4175507"/>
              <a:gd name="connsiteY3" fmla="*/ 3081131 h 6889983"/>
              <a:gd name="connsiteX4" fmla="*/ 510061 w 4175507"/>
              <a:gd name="connsiteY4" fmla="*/ 0 h 6889983"/>
              <a:gd name="connsiteX0" fmla="*/ 510061 w 4146198"/>
              <a:gd name="connsiteY0" fmla="*/ 0 h 6889983"/>
              <a:gd name="connsiteX1" fmla="*/ 4137929 w 4146198"/>
              <a:gd name="connsiteY1" fmla="*/ 34992 h 6889983"/>
              <a:gd name="connsiteX2" fmla="*/ 4146198 w 4146198"/>
              <a:gd name="connsiteY2" fmla="*/ 6889983 h 6889983"/>
              <a:gd name="connsiteX3" fmla="*/ 82264 w 4146198"/>
              <a:gd name="connsiteY3" fmla="*/ 3081131 h 6889983"/>
              <a:gd name="connsiteX4" fmla="*/ 510061 w 4146198"/>
              <a:gd name="connsiteY4" fmla="*/ 0 h 6889983"/>
              <a:gd name="connsiteX0" fmla="*/ 510061 w 4150950"/>
              <a:gd name="connsiteY0" fmla="*/ 0 h 6889983"/>
              <a:gd name="connsiteX1" fmla="*/ 4150455 w 4150950"/>
              <a:gd name="connsiteY1" fmla="*/ 9940 h 6889983"/>
              <a:gd name="connsiteX2" fmla="*/ 4146198 w 4150950"/>
              <a:gd name="connsiteY2" fmla="*/ 6889983 h 6889983"/>
              <a:gd name="connsiteX3" fmla="*/ 82264 w 4150950"/>
              <a:gd name="connsiteY3" fmla="*/ 3081131 h 6889983"/>
              <a:gd name="connsiteX4" fmla="*/ 510061 w 4150950"/>
              <a:gd name="connsiteY4" fmla="*/ 0 h 6889983"/>
              <a:gd name="connsiteX0" fmla="*/ 510061 w 4150950"/>
              <a:gd name="connsiteY0" fmla="*/ 0 h 6889983"/>
              <a:gd name="connsiteX1" fmla="*/ 4150455 w 4150950"/>
              <a:gd name="connsiteY1" fmla="*/ 2125 h 6889983"/>
              <a:gd name="connsiteX2" fmla="*/ 4146198 w 4150950"/>
              <a:gd name="connsiteY2" fmla="*/ 6889983 h 6889983"/>
              <a:gd name="connsiteX3" fmla="*/ 82264 w 4150950"/>
              <a:gd name="connsiteY3" fmla="*/ 3081131 h 6889983"/>
              <a:gd name="connsiteX4" fmla="*/ 510061 w 4150950"/>
              <a:gd name="connsiteY4" fmla="*/ 0 h 6889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0950" h="6889983">
                <a:moveTo>
                  <a:pt x="510061" y="0"/>
                </a:moveTo>
                <a:lnTo>
                  <a:pt x="4150455" y="2125"/>
                </a:lnTo>
                <a:cubicBezTo>
                  <a:pt x="4153211" y="2287122"/>
                  <a:pt x="4143442" y="4604986"/>
                  <a:pt x="4146198" y="6889983"/>
                </a:cubicBezTo>
                <a:cubicBezTo>
                  <a:pt x="809318" y="5928108"/>
                  <a:pt x="262402" y="3961483"/>
                  <a:pt x="82264" y="3081131"/>
                </a:cubicBezTo>
                <a:cubicBezTo>
                  <a:pt x="76589" y="2872409"/>
                  <a:pt x="-271970" y="1885263"/>
                  <a:pt x="51006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 marL="0" indent="0" algn="r">
              <a:buNone/>
              <a:defRPr sz="2000">
                <a:solidFill>
                  <a:schemeClr val="accent5"/>
                </a:solidFill>
                <a:latin typeface="+mj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13200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FullPicture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5C0B915-D4AB-4C49-9D3B-A334B7A61F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27" name="Graphic 7">
            <a:extLst>
              <a:ext uri="{FF2B5EF4-FFF2-40B4-BE49-F238E27FC236}">
                <a16:creationId xmlns:a16="http://schemas.microsoft.com/office/drawing/2014/main" id="{4AAB0AD4-331E-41D4-A90A-CB36885D1B2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7E1975-E06E-48F6-B589-C1FFCA107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FF50F7B-90CA-4162-A4EA-64DE1D6836C3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AF62AD0-AA8F-4FC5-8B09-7E6E36BE1D54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957291-AC2B-4580-87A8-BA1191A06C62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2B60EDA-332B-448A-8A50-CB6D261F8B34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29FE643-83C9-442D-BD69-667F289942B5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15938" y="549275"/>
            <a:ext cx="11160125" cy="5543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0180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itle_FullPicture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5CE8D9B-FF52-4283-A424-D22913BBB6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16" name="Graphic 7">
            <a:extLst>
              <a:ext uri="{FF2B5EF4-FFF2-40B4-BE49-F238E27FC236}">
                <a16:creationId xmlns:a16="http://schemas.microsoft.com/office/drawing/2014/main" id="{DDAF6D30-F9B6-43D8-A57D-6E55FD9D5BB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0A2F2FD-3942-42FB-B511-268A7B0DB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A65EAB1-485D-49D9-B23E-02EFC49095D4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27C9508-A1CB-4DC2-A833-F8895593EC6B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98E3033-2C37-4A94-BA61-EE1CEAC3D64D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7EE1441-E7F0-4384-A3BD-8917B251C88A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C950A28-F0D9-4FBF-9A03-84A509583162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45A9B961-CF86-4E10-A7A8-099B024F72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7" y="1436495"/>
            <a:ext cx="11160125" cy="465633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FA566647-2A44-4AE6-A2FD-81F14158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647836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itle_2Pictures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05FA927-0C9A-4FBC-AF82-8B2BD01241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14" name="Graphic 7">
            <a:extLst>
              <a:ext uri="{FF2B5EF4-FFF2-40B4-BE49-F238E27FC236}">
                <a16:creationId xmlns:a16="http://schemas.microsoft.com/office/drawing/2014/main" id="{24EB83B0-B944-41A2-8FD6-BA89A6E9B38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44227A3-A3E1-4040-AB31-DCCA13D0E3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C5798B6-631E-4A6D-93C7-9800E497F02D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05B319E-1993-44AA-818C-9BCA78B60755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E6DB0A-E4E4-4D38-8816-434E602A991E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C34D2B3-00C7-42A3-97A6-447F0EF4DE5A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4824880-6035-46B2-BF06-807299E06A4A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9C7B0B0-B482-4590-A2BD-B685CF1BEB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9" y="1436495"/>
            <a:ext cx="5472111" cy="465632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DA8F814D-B946-43CB-80A9-15227E3C24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03951" y="1436495"/>
            <a:ext cx="5472111" cy="465632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B6E0FFF8-D925-46FE-BB94-B91E415186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51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itle_3Pictures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7296A21-BDEB-467D-8CF4-D955C911ED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34" name="Graphic 7">
            <a:extLst>
              <a:ext uri="{FF2B5EF4-FFF2-40B4-BE49-F238E27FC236}">
                <a16:creationId xmlns:a16="http://schemas.microsoft.com/office/drawing/2014/main" id="{162F0708-63BF-4350-BADD-BF811214B74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9652E9-A97D-4271-84D8-7A60BADE1E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F1C3DED-2A5F-4496-AA10-5F43C765FB6A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FCDA263-9A9E-4376-8EC5-3937402FBAB3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C8CF4C5-E000-48DA-AC86-350E4CB88043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5FC267B-83B6-4956-A783-41FEFD91E850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7B8C135-8383-491A-BCFA-328BDBD92B7A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57A3BE56-9F23-4CFB-8AC7-68544802AB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8" y="1436495"/>
            <a:ext cx="3492000" cy="465633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51337DB-CCB8-4906-8190-42D850E9CC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0000" y="1436495"/>
            <a:ext cx="3492000" cy="465632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EBA4784A-8198-4DB6-9B4C-3B099FD24F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84063" y="1436495"/>
            <a:ext cx="3492000" cy="465632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32" name="Title 3">
            <a:extLst>
              <a:ext uri="{FF2B5EF4-FFF2-40B4-BE49-F238E27FC236}">
                <a16:creationId xmlns:a16="http://schemas.microsoft.com/office/drawing/2014/main" id="{26945728-E62A-4296-98E8-91383B583E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557525"/>
            <a:ext cx="11160124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897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F56FDA0-7FC6-2E41-95C1-58A19515F9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3952" y="1436495"/>
            <a:ext cx="5472110" cy="4656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DD49EBDD-C872-4436-9706-3AB8083560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57525"/>
            <a:ext cx="11160124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D8D9A8-0ED9-479E-8C80-5855A79041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436495"/>
            <a:ext cx="5472110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12583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Bac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A47666B-5377-4B96-B21A-CB2319A9EE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08C40AB-BB53-4339-8CA0-00464980E2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8565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7783" y="4507777"/>
            <a:ext cx="4750268" cy="121912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3600" b="1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26213" y="3560323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Address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526213" y="412750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Phone</a:t>
            </a:r>
          </a:p>
        </p:txBody>
      </p:sp>
      <p:grpSp>
        <p:nvGrpSpPr>
          <p:cNvPr id="9" name="Graphic 7">
            <a:extLst>
              <a:ext uri="{FF2B5EF4-FFF2-40B4-BE49-F238E27FC236}">
                <a16:creationId xmlns:a16="http://schemas.microsoft.com/office/drawing/2014/main" id="{28927DAB-333E-4A83-A734-C507318409E7}"/>
              </a:ext>
            </a:extLst>
          </p:cNvPr>
          <p:cNvGrpSpPr/>
          <p:nvPr/>
        </p:nvGrpSpPr>
        <p:grpSpPr>
          <a:xfrm>
            <a:off x="2424765" y="3603259"/>
            <a:ext cx="2376304" cy="843429"/>
            <a:chOff x="1274295" y="2748477"/>
            <a:chExt cx="3428314" cy="1216822"/>
          </a:xfrm>
          <a:solidFill>
            <a:schemeClr val="accent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4CA1043-A24C-49F2-BB4C-C22B9AD6342D}"/>
                </a:ext>
              </a:extLst>
            </p:cNvPr>
            <p:cNvSpPr/>
            <p:nvPr/>
          </p:nvSpPr>
          <p:spPr>
            <a:xfrm>
              <a:off x="3650599" y="2748477"/>
              <a:ext cx="1052011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A613603-9A20-45AA-BD6D-BDC56F6A0A74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A162744-E880-464C-9BE4-20C84E3D0E2D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31913B-BCC1-4637-A7AB-F906CF094B8D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3C5DFA0-867B-4508-AC7E-FBA113B23D91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CF9E6EC-1F4B-4931-BE84-D0A8F8D4F5A2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B7E91ED-4866-44BB-813F-167A0BA8109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526213" y="530424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Website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CCDFE2E-AF59-44FB-A6BC-556582A25D4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526213" y="4694679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Email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A22CAE9-CAD4-45FD-A48A-2A75D19EA1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4352" y="3602705"/>
            <a:ext cx="189000" cy="252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ACB38DA-3C6D-4ECC-8CC1-7153E8AB07E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2852" y="4169884"/>
            <a:ext cx="252000" cy="252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B96CAE5-EA83-4820-B93D-E94C42FB500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2852" y="4694679"/>
            <a:ext cx="252000" cy="18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C568770-CAB5-4BD5-9BDA-27D4EB60B76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42852" y="5304241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3955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Back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BFD6334F-03CA-44E3-9C6F-0CB1B73BB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7783" y="4507777"/>
            <a:ext cx="4750268" cy="121912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3600" b="1" baseline="0">
                <a:solidFill>
                  <a:schemeClr val="accent2"/>
                </a:solidFill>
                <a:effectLst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26213" y="3560323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Address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526213" y="412750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Phone</a:t>
            </a:r>
          </a:p>
        </p:txBody>
      </p:sp>
      <p:grpSp>
        <p:nvGrpSpPr>
          <p:cNvPr id="9" name="Graphic 7">
            <a:extLst>
              <a:ext uri="{FF2B5EF4-FFF2-40B4-BE49-F238E27FC236}">
                <a16:creationId xmlns:a16="http://schemas.microsoft.com/office/drawing/2014/main" id="{28927DAB-333E-4A83-A734-C507318409E7}"/>
              </a:ext>
            </a:extLst>
          </p:cNvPr>
          <p:cNvGrpSpPr/>
          <p:nvPr/>
        </p:nvGrpSpPr>
        <p:grpSpPr>
          <a:xfrm>
            <a:off x="2424765" y="3603259"/>
            <a:ext cx="2376304" cy="843429"/>
            <a:chOff x="1274295" y="2748477"/>
            <a:chExt cx="3428314" cy="1216822"/>
          </a:xfrm>
          <a:solidFill>
            <a:schemeClr val="accent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4CA1043-A24C-49F2-BB4C-C22B9AD6342D}"/>
                </a:ext>
              </a:extLst>
            </p:cNvPr>
            <p:cNvSpPr/>
            <p:nvPr/>
          </p:nvSpPr>
          <p:spPr>
            <a:xfrm>
              <a:off x="3650599" y="2748477"/>
              <a:ext cx="1052011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A613603-9A20-45AA-BD6D-BDC56F6A0A74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A162744-E880-464C-9BE4-20C84E3D0E2D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31913B-BCC1-4637-A7AB-F906CF094B8D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3C5DFA0-867B-4508-AC7E-FBA113B23D91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CF9E6EC-1F4B-4931-BE84-D0A8F8D4F5A2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B7E91ED-4866-44BB-813F-167A0BA8109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526213" y="530424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Website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CCDFE2E-AF59-44FB-A6BC-556582A25D4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526213" y="4694679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Email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A22CAE9-CAD4-45FD-A48A-2A75D19EA1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4352" y="3602705"/>
            <a:ext cx="189000" cy="252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ACB38DA-3C6D-4ECC-8CC1-7153E8AB07E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2852" y="4169884"/>
            <a:ext cx="252000" cy="252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B96CAE5-EA83-4820-B93D-E94C42FB500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2852" y="4694679"/>
            <a:ext cx="252000" cy="18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C568770-CAB5-4BD5-9BDA-27D4EB60B76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42852" y="5304241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5455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Back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1B4AC1D4-415C-498D-9CD6-2CBCF8798D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7783" y="4507777"/>
            <a:ext cx="4750268" cy="121912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36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26213" y="3560323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Address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526213" y="412750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Phone</a:t>
            </a:r>
          </a:p>
        </p:txBody>
      </p:sp>
      <p:grpSp>
        <p:nvGrpSpPr>
          <p:cNvPr id="9" name="Graphic 7">
            <a:extLst>
              <a:ext uri="{FF2B5EF4-FFF2-40B4-BE49-F238E27FC236}">
                <a16:creationId xmlns:a16="http://schemas.microsoft.com/office/drawing/2014/main" id="{28927DAB-333E-4A83-A734-C507318409E7}"/>
              </a:ext>
            </a:extLst>
          </p:cNvPr>
          <p:cNvGrpSpPr/>
          <p:nvPr/>
        </p:nvGrpSpPr>
        <p:grpSpPr>
          <a:xfrm>
            <a:off x="2424765" y="3603259"/>
            <a:ext cx="2376304" cy="843429"/>
            <a:chOff x="1274295" y="2748477"/>
            <a:chExt cx="3428314" cy="1216822"/>
          </a:xfrm>
          <a:solidFill>
            <a:schemeClr val="accent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4CA1043-A24C-49F2-BB4C-C22B9AD6342D}"/>
                </a:ext>
              </a:extLst>
            </p:cNvPr>
            <p:cNvSpPr/>
            <p:nvPr/>
          </p:nvSpPr>
          <p:spPr>
            <a:xfrm>
              <a:off x="3650599" y="2748477"/>
              <a:ext cx="1052011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A613603-9A20-45AA-BD6D-BDC56F6A0A74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A162744-E880-464C-9BE4-20C84E3D0E2D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31913B-BCC1-4637-A7AB-F906CF094B8D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3C5DFA0-867B-4508-AC7E-FBA113B23D91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CF9E6EC-1F4B-4931-BE84-D0A8F8D4F5A2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B7E91ED-4866-44BB-813F-167A0BA8109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526213" y="530424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Website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CCDFE2E-AF59-44FB-A6BC-556582A25D4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526213" y="4694679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Email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A22CAE9-CAD4-45FD-A48A-2A75D19EA1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4352" y="3602705"/>
            <a:ext cx="189000" cy="252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ACB38DA-3C6D-4ECC-8CC1-7153E8AB07E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2852" y="4169884"/>
            <a:ext cx="252000" cy="252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B96CAE5-EA83-4820-B93D-E94C42FB500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2852" y="4694679"/>
            <a:ext cx="252000" cy="18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C568770-CAB5-4BD5-9BDA-27D4EB60B76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42852" y="5304241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9889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_Bac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C08F506-3B52-4417-A235-6F1C23A25EF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B22CEA2-EED0-49AD-B0A6-B10CBC086B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8565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7783" y="4507777"/>
            <a:ext cx="4750268" cy="121912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3600" b="1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26213" y="3560323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Address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526213" y="412750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Phone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B7E91ED-4866-44BB-813F-167A0BA8109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526213" y="530424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Website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CCDFE2E-AF59-44FB-A6BC-556582A25D4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526213" y="4694679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Email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A22CAE9-CAD4-45FD-A48A-2A75D19EA1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4352" y="3602705"/>
            <a:ext cx="189000" cy="252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ACB38DA-3C6D-4ECC-8CC1-7153E8AB07E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2852" y="4169884"/>
            <a:ext cx="252000" cy="252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B96CAE5-EA83-4820-B93D-E94C42FB500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2852" y="4694679"/>
            <a:ext cx="252000" cy="18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C568770-CAB5-4BD5-9BDA-27D4EB60B76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42852" y="5304241"/>
            <a:ext cx="252000" cy="252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691E88F-B47B-4ACE-962C-E0E60249E86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98858" y="3560323"/>
            <a:ext cx="2028118" cy="842400"/>
          </a:xfrm>
          <a:prstGeom prst="rect">
            <a:avLst/>
          </a:prstGeom>
        </p:spPr>
      </p:pic>
      <p:grpSp>
        <p:nvGrpSpPr>
          <p:cNvPr id="15" name="Graphic 7">
            <a:extLst>
              <a:ext uri="{FF2B5EF4-FFF2-40B4-BE49-F238E27FC236}">
                <a16:creationId xmlns:a16="http://schemas.microsoft.com/office/drawing/2014/main" id="{B3761A70-0A30-441C-9E6E-4DEC57C06B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D56A85D-F5EB-4759-82A3-0DA186ADE4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A3D3C32-A88E-48E7-B4C0-60ACE1C1E8DB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BF8C54-4C58-49F6-BC4F-3E60288BEFDE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311D0F1-8C0E-4A9D-BEA2-C1E47B582555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61AA84F-6534-44C1-96FE-82BA49E41A4E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BA0B569-870A-4564-ADB1-5071FD95641F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248179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_Back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F1A9AB47-47FF-4178-95BE-D82A53C412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7783" y="4507777"/>
            <a:ext cx="4750268" cy="121912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3600" b="1" baseline="0">
                <a:solidFill>
                  <a:schemeClr val="accent2"/>
                </a:solidFill>
                <a:effectLst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26213" y="3560323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Address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526213" y="412750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Phone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B7E91ED-4866-44BB-813F-167A0BA8109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526213" y="530424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Website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CCDFE2E-AF59-44FB-A6BC-556582A25D4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526213" y="4694679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Email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B96CAE5-EA83-4820-B93D-E94C42FB50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31132" y="4154110"/>
            <a:ext cx="252000" cy="18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C568770-CAB5-4BD5-9BDA-27D4EB60B76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0184" y="4694679"/>
            <a:ext cx="252000" cy="252000"/>
          </a:xfrm>
          <a:prstGeom prst="rect">
            <a:avLst/>
          </a:prstGeom>
        </p:spPr>
      </p:pic>
      <p:grpSp>
        <p:nvGrpSpPr>
          <p:cNvPr id="16" name="Graphic 20">
            <a:extLst>
              <a:ext uri="{FF2B5EF4-FFF2-40B4-BE49-F238E27FC236}">
                <a16:creationId xmlns:a16="http://schemas.microsoft.com/office/drawing/2014/main" id="{1061EC45-2FDA-4110-9DD8-344D64F2B7DA}"/>
              </a:ext>
            </a:extLst>
          </p:cNvPr>
          <p:cNvGrpSpPr/>
          <p:nvPr/>
        </p:nvGrpSpPr>
        <p:grpSpPr>
          <a:xfrm>
            <a:off x="2598708" y="3560323"/>
            <a:ext cx="2028267" cy="841128"/>
            <a:chOff x="2598708" y="3560323"/>
            <a:chExt cx="2028267" cy="841128"/>
          </a:xfrm>
          <a:solidFill>
            <a:schemeClr val="accent1"/>
          </a:solidFill>
        </p:grpSpPr>
        <p:grpSp>
          <p:nvGrpSpPr>
            <p:cNvPr id="18" name="Graphic 20">
              <a:extLst>
                <a:ext uri="{FF2B5EF4-FFF2-40B4-BE49-F238E27FC236}">
                  <a16:creationId xmlns:a16="http://schemas.microsoft.com/office/drawing/2014/main" id="{1061EC45-2FDA-4110-9DD8-344D64F2B7DA}"/>
                </a:ext>
              </a:extLst>
            </p:cNvPr>
            <p:cNvGrpSpPr/>
            <p:nvPr/>
          </p:nvGrpSpPr>
          <p:grpSpPr>
            <a:xfrm>
              <a:off x="3413284" y="4160811"/>
              <a:ext cx="1213691" cy="151949"/>
              <a:chOff x="3413284" y="4160811"/>
              <a:chExt cx="1213691" cy="151949"/>
            </a:xfrm>
            <a:solidFill>
              <a:srgbClr val="463977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B1EC717-2F65-4435-AA92-3435E25F4E4A}"/>
                  </a:ext>
                </a:extLst>
              </p:cNvPr>
              <p:cNvSpPr/>
              <p:nvPr/>
            </p:nvSpPr>
            <p:spPr>
              <a:xfrm>
                <a:off x="3413284" y="4166533"/>
                <a:ext cx="121750" cy="112849"/>
              </a:xfrm>
              <a:custGeom>
                <a:avLst/>
                <a:gdLst>
                  <a:gd name="connsiteX0" fmla="*/ 36875 w 121750"/>
                  <a:gd name="connsiteY0" fmla="*/ 92187 h 112849"/>
                  <a:gd name="connsiteX1" fmla="*/ 29246 w 121750"/>
                  <a:gd name="connsiteY1" fmla="*/ 112850 h 112849"/>
                  <a:gd name="connsiteX2" fmla="*/ 0 w 121750"/>
                  <a:gd name="connsiteY2" fmla="*/ 112850 h 112849"/>
                  <a:gd name="connsiteX3" fmla="*/ 44504 w 121750"/>
                  <a:gd name="connsiteY3" fmla="*/ 0 h 112849"/>
                  <a:gd name="connsiteX4" fmla="*/ 76929 w 121750"/>
                  <a:gd name="connsiteY4" fmla="*/ 0 h 112849"/>
                  <a:gd name="connsiteX5" fmla="*/ 121751 w 121750"/>
                  <a:gd name="connsiteY5" fmla="*/ 112850 h 112849"/>
                  <a:gd name="connsiteX6" fmla="*/ 92505 w 121750"/>
                  <a:gd name="connsiteY6" fmla="*/ 112850 h 112849"/>
                  <a:gd name="connsiteX7" fmla="*/ 84876 w 121750"/>
                  <a:gd name="connsiteY7" fmla="*/ 92187 h 112849"/>
                  <a:gd name="connsiteX8" fmla="*/ 36875 w 121750"/>
                  <a:gd name="connsiteY8" fmla="*/ 92187 h 112849"/>
                  <a:gd name="connsiteX9" fmla="*/ 76929 w 121750"/>
                  <a:gd name="connsiteY9" fmla="*/ 70889 h 112849"/>
                  <a:gd name="connsiteX10" fmla="*/ 60716 w 121750"/>
                  <a:gd name="connsiteY10" fmla="*/ 27338 h 112849"/>
                  <a:gd name="connsiteX11" fmla="*/ 44504 w 121750"/>
                  <a:gd name="connsiteY11" fmla="*/ 70889 h 112849"/>
                  <a:gd name="connsiteX12" fmla="*/ 76929 w 121750"/>
                  <a:gd name="connsiteY12" fmla="*/ 70889 h 112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750" h="112849">
                    <a:moveTo>
                      <a:pt x="36875" y="92187"/>
                    </a:moveTo>
                    <a:lnTo>
                      <a:pt x="29246" y="112850"/>
                    </a:lnTo>
                    <a:lnTo>
                      <a:pt x="0" y="112850"/>
                    </a:lnTo>
                    <a:lnTo>
                      <a:pt x="44504" y="0"/>
                    </a:lnTo>
                    <a:lnTo>
                      <a:pt x="76929" y="0"/>
                    </a:lnTo>
                    <a:lnTo>
                      <a:pt x="121751" y="112850"/>
                    </a:lnTo>
                    <a:lnTo>
                      <a:pt x="92505" y="112850"/>
                    </a:lnTo>
                    <a:lnTo>
                      <a:pt x="84876" y="92187"/>
                    </a:lnTo>
                    <a:lnTo>
                      <a:pt x="36875" y="92187"/>
                    </a:lnTo>
                    <a:close/>
                    <a:moveTo>
                      <a:pt x="76929" y="70889"/>
                    </a:moveTo>
                    <a:lnTo>
                      <a:pt x="60716" y="27338"/>
                    </a:lnTo>
                    <a:lnTo>
                      <a:pt x="44504" y="70889"/>
                    </a:lnTo>
                    <a:lnTo>
                      <a:pt x="76929" y="70889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135033A-481F-4C28-BF15-A3E6F99ECB10}"/>
                  </a:ext>
                </a:extLst>
              </p:cNvPr>
              <p:cNvSpPr/>
              <p:nvPr/>
            </p:nvSpPr>
            <p:spPr>
              <a:xfrm>
                <a:off x="3543299" y="4197686"/>
                <a:ext cx="86783" cy="115075"/>
              </a:xfrm>
              <a:custGeom>
                <a:avLst/>
                <a:gdLst>
                  <a:gd name="connsiteX0" fmla="*/ 0 w 86783"/>
                  <a:gd name="connsiteY0" fmla="*/ 115075 h 115075"/>
                  <a:gd name="connsiteX1" fmla="*/ 0 w 86783"/>
                  <a:gd name="connsiteY1" fmla="*/ 1907 h 115075"/>
                  <a:gd name="connsiteX2" fmla="*/ 24477 w 86783"/>
                  <a:gd name="connsiteY2" fmla="*/ 1907 h 115075"/>
                  <a:gd name="connsiteX3" fmla="*/ 25431 w 86783"/>
                  <a:gd name="connsiteY3" fmla="*/ 10172 h 115075"/>
                  <a:gd name="connsiteX4" fmla="*/ 49590 w 86783"/>
                  <a:gd name="connsiteY4" fmla="*/ 0 h 115075"/>
                  <a:gd name="connsiteX5" fmla="*/ 86783 w 86783"/>
                  <a:gd name="connsiteY5" fmla="*/ 41643 h 115075"/>
                  <a:gd name="connsiteX6" fmla="*/ 49590 w 86783"/>
                  <a:gd name="connsiteY6" fmla="*/ 82968 h 115075"/>
                  <a:gd name="connsiteX7" fmla="*/ 26067 w 86783"/>
                  <a:gd name="connsiteY7" fmla="*/ 75339 h 115075"/>
                  <a:gd name="connsiteX8" fmla="*/ 26067 w 86783"/>
                  <a:gd name="connsiteY8" fmla="*/ 114439 h 115075"/>
                  <a:gd name="connsiteX9" fmla="*/ 0 w 86783"/>
                  <a:gd name="connsiteY9" fmla="*/ 114439 h 115075"/>
                  <a:gd name="connsiteX10" fmla="*/ 26067 w 86783"/>
                  <a:gd name="connsiteY10" fmla="*/ 41961 h 115075"/>
                  <a:gd name="connsiteX11" fmla="*/ 43233 w 86783"/>
                  <a:gd name="connsiteY11" fmla="*/ 60081 h 115075"/>
                  <a:gd name="connsiteX12" fmla="*/ 60716 w 86783"/>
                  <a:gd name="connsiteY12" fmla="*/ 41961 h 115075"/>
                  <a:gd name="connsiteX13" fmla="*/ 43233 w 86783"/>
                  <a:gd name="connsiteY13" fmla="*/ 23842 h 115075"/>
                  <a:gd name="connsiteX14" fmla="*/ 26067 w 86783"/>
                  <a:gd name="connsiteY14" fmla="*/ 41961 h 11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783" h="115075">
                    <a:moveTo>
                      <a:pt x="0" y="115075"/>
                    </a:moveTo>
                    <a:lnTo>
                      <a:pt x="0" y="1907"/>
                    </a:lnTo>
                    <a:lnTo>
                      <a:pt x="24477" y="1907"/>
                    </a:lnTo>
                    <a:lnTo>
                      <a:pt x="25431" y="10172"/>
                    </a:lnTo>
                    <a:cubicBezTo>
                      <a:pt x="30199" y="4450"/>
                      <a:pt x="37511" y="0"/>
                      <a:pt x="49590" y="0"/>
                    </a:cubicBezTo>
                    <a:cubicBezTo>
                      <a:pt x="72160" y="0"/>
                      <a:pt x="86783" y="17802"/>
                      <a:pt x="86783" y="41643"/>
                    </a:cubicBezTo>
                    <a:cubicBezTo>
                      <a:pt x="86783" y="65485"/>
                      <a:pt x="72160" y="82968"/>
                      <a:pt x="49590" y="82968"/>
                    </a:cubicBezTo>
                    <a:cubicBezTo>
                      <a:pt x="39736" y="82968"/>
                      <a:pt x="30835" y="80107"/>
                      <a:pt x="26067" y="75339"/>
                    </a:cubicBezTo>
                    <a:lnTo>
                      <a:pt x="26067" y="114439"/>
                    </a:lnTo>
                    <a:lnTo>
                      <a:pt x="0" y="114439"/>
                    </a:lnTo>
                    <a:close/>
                    <a:moveTo>
                      <a:pt x="26067" y="41961"/>
                    </a:moveTo>
                    <a:cubicBezTo>
                      <a:pt x="26067" y="52769"/>
                      <a:pt x="33378" y="60081"/>
                      <a:pt x="43233" y="60081"/>
                    </a:cubicBezTo>
                    <a:cubicBezTo>
                      <a:pt x="53087" y="60081"/>
                      <a:pt x="60716" y="52451"/>
                      <a:pt x="60716" y="41961"/>
                    </a:cubicBezTo>
                    <a:cubicBezTo>
                      <a:pt x="60716" y="30835"/>
                      <a:pt x="53087" y="23842"/>
                      <a:pt x="43233" y="23842"/>
                    </a:cubicBezTo>
                    <a:cubicBezTo>
                      <a:pt x="33060" y="23842"/>
                      <a:pt x="26067" y="31153"/>
                      <a:pt x="26067" y="41961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524239A-3B09-426F-9C91-FF418818DAEF}"/>
                  </a:ext>
                </a:extLst>
              </p:cNvPr>
              <p:cNvSpPr/>
              <p:nvPr/>
            </p:nvSpPr>
            <p:spPr>
              <a:xfrm>
                <a:off x="3641526" y="4197686"/>
                <a:ext cx="86783" cy="115075"/>
              </a:xfrm>
              <a:custGeom>
                <a:avLst/>
                <a:gdLst>
                  <a:gd name="connsiteX0" fmla="*/ 0 w 86783"/>
                  <a:gd name="connsiteY0" fmla="*/ 115075 h 115075"/>
                  <a:gd name="connsiteX1" fmla="*/ 0 w 86783"/>
                  <a:gd name="connsiteY1" fmla="*/ 1907 h 115075"/>
                  <a:gd name="connsiteX2" fmla="*/ 24477 w 86783"/>
                  <a:gd name="connsiteY2" fmla="*/ 1907 h 115075"/>
                  <a:gd name="connsiteX3" fmla="*/ 25431 w 86783"/>
                  <a:gd name="connsiteY3" fmla="*/ 10172 h 115075"/>
                  <a:gd name="connsiteX4" fmla="*/ 49590 w 86783"/>
                  <a:gd name="connsiteY4" fmla="*/ 0 h 115075"/>
                  <a:gd name="connsiteX5" fmla="*/ 86783 w 86783"/>
                  <a:gd name="connsiteY5" fmla="*/ 41643 h 115075"/>
                  <a:gd name="connsiteX6" fmla="*/ 49590 w 86783"/>
                  <a:gd name="connsiteY6" fmla="*/ 82968 h 115075"/>
                  <a:gd name="connsiteX7" fmla="*/ 26067 w 86783"/>
                  <a:gd name="connsiteY7" fmla="*/ 75339 h 115075"/>
                  <a:gd name="connsiteX8" fmla="*/ 26067 w 86783"/>
                  <a:gd name="connsiteY8" fmla="*/ 114439 h 115075"/>
                  <a:gd name="connsiteX9" fmla="*/ 0 w 86783"/>
                  <a:gd name="connsiteY9" fmla="*/ 114439 h 115075"/>
                  <a:gd name="connsiteX10" fmla="*/ 25749 w 86783"/>
                  <a:gd name="connsiteY10" fmla="*/ 41961 h 115075"/>
                  <a:gd name="connsiteX11" fmla="*/ 42915 w 86783"/>
                  <a:gd name="connsiteY11" fmla="*/ 60081 h 115075"/>
                  <a:gd name="connsiteX12" fmla="*/ 60399 w 86783"/>
                  <a:gd name="connsiteY12" fmla="*/ 41961 h 115075"/>
                  <a:gd name="connsiteX13" fmla="*/ 42915 w 86783"/>
                  <a:gd name="connsiteY13" fmla="*/ 23842 h 115075"/>
                  <a:gd name="connsiteX14" fmla="*/ 25749 w 86783"/>
                  <a:gd name="connsiteY14" fmla="*/ 41961 h 11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783" h="115075">
                    <a:moveTo>
                      <a:pt x="0" y="115075"/>
                    </a:moveTo>
                    <a:lnTo>
                      <a:pt x="0" y="1907"/>
                    </a:lnTo>
                    <a:lnTo>
                      <a:pt x="24477" y="1907"/>
                    </a:lnTo>
                    <a:lnTo>
                      <a:pt x="25431" y="10172"/>
                    </a:lnTo>
                    <a:cubicBezTo>
                      <a:pt x="30199" y="4450"/>
                      <a:pt x="37511" y="0"/>
                      <a:pt x="49590" y="0"/>
                    </a:cubicBezTo>
                    <a:cubicBezTo>
                      <a:pt x="72160" y="0"/>
                      <a:pt x="86783" y="17802"/>
                      <a:pt x="86783" y="41643"/>
                    </a:cubicBezTo>
                    <a:cubicBezTo>
                      <a:pt x="86783" y="65485"/>
                      <a:pt x="72160" y="82968"/>
                      <a:pt x="49590" y="82968"/>
                    </a:cubicBezTo>
                    <a:cubicBezTo>
                      <a:pt x="39736" y="82968"/>
                      <a:pt x="30835" y="80107"/>
                      <a:pt x="26067" y="75339"/>
                    </a:cubicBezTo>
                    <a:lnTo>
                      <a:pt x="26067" y="114439"/>
                    </a:lnTo>
                    <a:lnTo>
                      <a:pt x="0" y="114439"/>
                    </a:lnTo>
                    <a:close/>
                    <a:moveTo>
                      <a:pt x="25749" y="41961"/>
                    </a:moveTo>
                    <a:cubicBezTo>
                      <a:pt x="25749" y="52769"/>
                      <a:pt x="33060" y="60081"/>
                      <a:pt x="42915" y="60081"/>
                    </a:cubicBezTo>
                    <a:cubicBezTo>
                      <a:pt x="52769" y="60081"/>
                      <a:pt x="60399" y="52451"/>
                      <a:pt x="60399" y="41961"/>
                    </a:cubicBezTo>
                    <a:cubicBezTo>
                      <a:pt x="60399" y="30835"/>
                      <a:pt x="52769" y="23842"/>
                      <a:pt x="42915" y="23842"/>
                    </a:cubicBezTo>
                    <a:cubicBezTo>
                      <a:pt x="33060" y="23842"/>
                      <a:pt x="25749" y="31153"/>
                      <a:pt x="25749" y="41961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F5DA8C0-5A84-490F-BC09-1945FAB71C90}"/>
                  </a:ext>
                </a:extLst>
              </p:cNvPr>
              <p:cNvSpPr/>
              <p:nvPr/>
            </p:nvSpPr>
            <p:spPr>
              <a:xfrm>
                <a:off x="3739435" y="4198003"/>
                <a:ext cx="56266" cy="81696"/>
              </a:xfrm>
              <a:custGeom>
                <a:avLst/>
                <a:gdLst>
                  <a:gd name="connsiteX0" fmla="*/ 46411 w 56266"/>
                  <a:gd name="connsiteY0" fmla="*/ 0 h 81696"/>
                  <a:gd name="connsiteX1" fmla="*/ 56266 w 56266"/>
                  <a:gd name="connsiteY1" fmla="*/ 1589 h 81696"/>
                  <a:gd name="connsiteX2" fmla="*/ 54677 w 56266"/>
                  <a:gd name="connsiteY2" fmla="*/ 24477 h 81696"/>
                  <a:gd name="connsiteX3" fmla="*/ 44504 w 56266"/>
                  <a:gd name="connsiteY3" fmla="*/ 22888 h 81696"/>
                  <a:gd name="connsiteX4" fmla="*/ 26067 w 56266"/>
                  <a:gd name="connsiteY4" fmla="*/ 43233 h 81696"/>
                  <a:gd name="connsiteX5" fmla="*/ 26067 w 56266"/>
                  <a:gd name="connsiteY5" fmla="*/ 81697 h 81696"/>
                  <a:gd name="connsiteX6" fmla="*/ 0 w 56266"/>
                  <a:gd name="connsiteY6" fmla="*/ 81697 h 81696"/>
                  <a:gd name="connsiteX7" fmla="*/ 0 w 56266"/>
                  <a:gd name="connsiteY7" fmla="*/ 1907 h 81696"/>
                  <a:gd name="connsiteX8" fmla="*/ 24795 w 56266"/>
                  <a:gd name="connsiteY8" fmla="*/ 1907 h 81696"/>
                  <a:gd name="connsiteX9" fmla="*/ 25749 w 56266"/>
                  <a:gd name="connsiteY9" fmla="*/ 12715 h 81696"/>
                  <a:gd name="connsiteX10" fmla="*/ 46411 w 56266"/>
                  <a:gd name="connsiteY10" fmla="*/ 0 h 81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266" h="81696">
                    <a:moveTo>
                      <a:pt x="46411" y="0"/>
                    </a:moveTo>
                    <a:cubicBezTo>
                      <a:pt x="49590" y="0"/>
                      <a:pt x="52769" y="636"/>
                      <a:pt x="56266" y="1589"/>
                    </a:cubicBezTo>
                    <a:lnTo>
                      <a:pt x="54677" y="24477"/>
                    </a:lnTo>
                    <a:cubicBezTo>
                      <a:pt x="51498" y="23206"/>
                      <a:pt x="48001" y="22888"/>
                      <a:pt x="44504" y="22888"/>
                    </a:cubicBezTo>
                    <a:cubicBezTo>
                      <a:pt x="34650" y="22888"/>
                      <a:pt x="26067" y="28292"/>
                      <a:pt x="26067" y="43233"/>
                    </a:cubicBezTo>
                    <a:lnTo>
                      <a:pt x="26067" y="81697"/>
                    </a:lnTo>
                    <a:lnTo>
                      <a:pt x="0" y="81697"/>
                    </a:lnTo>
                    <a:lnTo>
                      <a:pt x="0" y="1907"/>
                    </a:lnTo>
                    <a:lnTo>
                      <a:pt x="24795" y="1907"/>
                    </a:lnTo>
                    <a:lnTo>
                      <a:pt x="25749" y="12715"/>
                    </a:lnTo>
                    <a:cubicBezTo>
                      <a:pt x="29246" y="4768"/>
                      <a:pt x="37193" y="0"/>
                      <a:pt x="464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B1405B1-1843-412A-BACF-E1C7B2C18E78}"/>
                  </a:ext>
                </a:extLst>
              </p:cNvPr>
              <p:cNvSpPr/>
              <p:nvPr/>
            </p:nvSpPr>
            <p:spPr>
              <a:xfrm>
                <a:off x="3798562" y="4198003"/>
                <a:ext cx="79811" cy="83286"/>
              </a:xfrm>
              <a:custGeom>
                <a:avLst/>
                <a:gdLst>
                  <a:gd name="connsiteX0" fmla="*/ 77247 w 79811"/>
                  <a:gd name="connsiteY0" fmla="*/ 75975 h 83286"/>
                  <a:gd name="connsiteX1" fmla="*/ 47365 w 79811"/>
                  <a:gd name="connsiteY1" fmla="*/ 83286 h 83286"/>
                  <a:gd name="connsiteX2" fmla="*/ 0 w 79811"/>
                  <a:gd name="connsiteY2" fmla="*/ 41643 h 83286"/>
                  <a:gd name="connsiteX3" fmla="*/ 41007 w 79811"/>
                  <a:gd name="connsiteY3" fmla="*/ 0 h 83286"/>
                  <a:gd name="connsiteX4" fmla="*/ 78836 w 79811"/>
                  <a:gd name="connsiteY4" fmla="*/ 48319 h 83286"/>
                  <a:gd name="connsiteX5" fmla="*/ 25431 w 79811"/>
                  <a:gd name="connsiteY5" fmla="*/ 48319 h 83286"/>
                  <a:gd name="connsiteX6" fmla="*/ 47365 w 79811"/>
                  <a:gd name="connsiteY6" fmla="*/ 61034 h 83286"/>
                  <a:gd name="connsiteX7" fmla="*/ 73432 w 79811"/>
                  <a:gd name="connsiteY7" fmla="*/ 56266 h 83286"/>
                  <a:gd name="connsiteX8" fmla="*/ 77247 w 79811"/>
                  <a:gd name="connsiteY8" fmla="*/ 75975 h 83286"/>
                  <a:gd name="connsiteX9" fmla="*/ 55312 w 79811"/>
                  <a:gd name="connsiteY9" fmla="*/ 33060 h 83286"/>
                  <a:gd name="connsiteX10" fmla="*/ 41325 w 79811"/>
                  <a:gd name="connsiteY10" fmla="*/ 20981 h 83286"/>
                  <a:gd name="connsiteX11" fmla="*/ 25749 w 79811"/>
                  <a:gd name="connsiteY11" fmla="*/ 33060 h 83286"/>
                  <a:gd name="connsiteX12" fmla="*/ 55312 w 79811"/>
                  <a:gd name="connsiteY12" fmla="*/ 33060 h 8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9811" h="83286">
                    <a:moveTo>
                      <a:pt x="77247" y="75975"/>
                    </a:moveTo>
                    <a:cubicBezTo>
                      <a:pt x="70889" y="79472"/>
                      <a:pt x="59763" y="83286"/>
                      <a:pt x="47365" y="83286"/>
                    </a:cubicBezTo>
                    <a:cubicBezTo>
                      <a:pt x="17802" y="83286"/>
                      <a:pt x="0" y="66756"/>
                      <a:pt x="0" y="41643"/>
                    </a:cubicBezTo>
                    <a:cubicBezTo>
                      <a:pt x="0" y="16530"/>
                      <a:pt x="17484" y="0"/>
                      <a:pt x="41007" y="0"/>
                    </a:cubicBezTo>
                    <a:cubicBezTo>
                      <a:pt x="64213" y="0"/>
                      <a:pt x="84558" y="15259"/>
                      <a:pt x="78836" y="48319"/>
                    </a:cubicBezTo>
                    <a:lnTo>
                      <a:pt x="25431" y="48319"/>
                    </a:lnTo>
                    <a:cubicBezTo>
                      <a:pt x="26702" y="57537"/>
                      <a:pt x="36557" y="61034"/>
                      <a:pt x="47365" y="61034"/>
                    </a:cubicBezTo>
                    <a:cubicBezTo>
                      <a:pt x="57855" y="61034"/>
                      <a:pt x="68346" y="58809"/>
                      <a:pt x="73432" y="56266"/>
                    </a:cubicBezTo>
                    <a:lnTo>
                      <a:pt x="77247" y="75975"/>
                    </a:lnTo>
                    <a:close/>
                    <a:moveTo>
                      <a:pt x="55312" y="33060"/>
                    </a:moveTo>
                    <a:cubicBezTo>
                      <a:pt x="55312" y="26702"/>
                      <a:pt x="50226" y="20981"/>
                      <a:pt x="41325" y="20981"/>
                    </a:cubicBezTo>
                    <a:cubicBezTo>
                      <a:pt x="31789" y="20981"/>
                      <a:pt x="26385" y="26702"/>
                      <a:pt x="25749" y="33060"/>
                    </a:cubicBezTo>
                    <a:lnTo>
                      <a:pt x="55312" y="33060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991C77-EF49-4C70-A38C-EFF0F7967E24}"/>
                  </a:ext>
                </a:extLst>
              </p:cNvPr>
              <p:cNvSpPr/>
              <p:nvPr/>
            </p:nvSpPr>
            <p:spPr>
              <a:xfrm>
                <a:off x="3889478" y="4198003"/>
                <a:ext cx="79471" cy="81696"/>
              </a:xfrm>
              <a:custGeom>
                <a:avLst/>
                <a:gdLst>
                  <a:gd name="connsiteX0" fmla="*/ 53087 w 79471"/>
                  <a:gd name="connsiteY0" fmla="*/ 81697 h 81696"/>
                  <a:gd name="connsiteX1" fmla="*/ 53087 w 79471"/>
                  <a:gd name="connsiteY1" fmla="*/ 37193 h 81696"/>
                  <a:gd name="connsiteX2" fmla="*/ 39736 w 79471"/>
                  <a:gd name="connsiteY2" fmla="*/ 24159 h 81696"/>
                  <a:gd name="connsiteX3" fmla="*/ 26385 w 79471"/>
                  <a:gd name="connsiteY3" fmla="*/ 37193 h 81696"/>
                  <a:gd name="connsiteX4" fmla="*/ 26385 w 79471"/>
                  <a:gd name="connsiteY4" fmla="*/ 81697 h 81696"/>
                  <a:gd name="connsiteX5" fmla="*/ 0 w 79471"/>
                  <a:gd name="connsiteY5" fmla="*/ 81697 h 81696"/>
                  <a:gd name="connsiteX6" fmla="*/ 0 w 79471"/>
                  <a:gd name="connsiteY6" fmla="*/ 1907 h 81696"/>
                  <a:gd name="connsiteX7" fmla="*/ 24159 w 79471"/>
                  <a:gd name="connsiteY7" fmla="*/ 1907 h 81696"/>
                  <a:gd name="connsiteX8" fmla="*/ 25113 w 79471"/>
                  <a:gd name="connsiteY8" fmla="*/ 10172 h 81696"/>
                  <a:gd name="connsiteX9" fmla="*/ 49908 w 79471"/>
                  <a:gd name="connsiteY9" fmla="*/ 0 h 81696"/>
                  <a:gd name="connsiteX10" fmla="*/ 79472 w 79471"/>
                  <a:gd name="connsiteY10" fmla="*/ 29563 h 81696"/>
                  <a:gd name="connsiteX11" fmla="*/ 79472 w 79471"/>
                  <a:gd name="connsiteY11" fmla="*/ 81379 h 81696"/>
                  <a:gd name="connsiteX12" fmla="*/ 53087 w 79471"/>
                  <a:gd name="connsiteY12" fmla="*/ 81379 h 81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9471" h="81696">
                    <a:moveTo>
                      <a:pt x="53087" y="81697"/>
                    </a:moveTo>
                    <a:lnTo>
                      <a:pt x="53087" y="37193"/>
                    </a:lnTo>
                    <a:cubicBezTo>
                      <a:pt x="53087" y="28292"/>
                      <a:pt x="46094" y="24159"/>
                      <a:pt x="39736" y="24159"/>
                    </a:cubicBezTo>
                    <a:cubicBezTo>
                      <a:pt x="33060" y="24159"/>
                      <a:pt x="26385" y="28292"/>
                      <a:pt x="26385" y="37193"/>
                    </a:cubicBezTo>
                    <a:lnTo>
                      <a:pt x="26385" y="81697"/>
                    </a:lnTo>
                    <a:lnTo>
                      <a:pt x="0" y="81697"/>
                    </a:lnTo>
                    <a:lnTo>
                      <a:pt x="0" y="1907"/>
                    </a:lnTo>
                    <a:lnTo>
                      <a:pt x="24159" y="1907"/>
                    </a:lnTo>
                    <a:lnTo>
                      <a:pt x="25113" y="10172"/>
                    </a:lnTo>
                    <a:cubicBezTo>
                      <a:pt x="30835" y="2861"/>
                      <a:pt x="40372" y="0"/>
                      <a:pt x="49908" y="0"/>
                    </a:cubicBezTo>
                    <a:cubicBezTo>
                      <a:pt x="64849" y="0"/>
                      <a:pt x="79472" y="10490"/>
                      <a:pt x="79472" y="29563"/>
                    </a:cubicBezTo>
                    <a:lnTo>
                      <a:pt x="79472" y="81379"/>
                    </a:lnTo>
                    <a:lnTo>
                      <a:pt x="53087" y="81379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52E798D4-B29E-479F-BEFF-9C369EB3482C}"/>
                  </a:ext>
                </a:extLst>
              </p:cNvPr>
              <p:cNvSpPr/>
              <p:nvPr/>
            </p:nvSpPr>
            <p:spPr>
              <a:xfrm>
                <a:off x="3975307" y="4174480"/>
                <a:ext cx="65484" cy="107127"/>
              </a:xfrm>
              <a:custGeom>
                <a:avLst/>
                <a:gdLst>
                  <a:gd name="connsiteX0" fmla="*/ 38782 w 65484"/>
                  <a:gd name="connsiteY0" fmla="*/ 46729 h 107127"/>
                  <a:gd name="connsiteX1" fmla="*/ 38782 w 65484"/>
                  <a:gd name="connsiteY1" fmla="*/ 72478 h 107127"/>
                  <a:gd name="connsiteX2" fmla="*/ 63577 w 65484"/>
                  <a:gd name="connsiteY2" fmla="*/ 82015 h 107127"/>
                  <a:gd name="connsiteX3" fmla="*/ 65485 w 65484"/>
                  <a:gd name="connsiteY3" fmla="*/ 103313 h 107127"/>
                  <a:gd name="connsiteX4" fmla="*/ 44186 w 65484"/>
                  <a:gd name="connsiteY4" fmla="*/ 107128 h 107127"/>
                  <a:gd name="connsiteX5" fmla="*/ 12715 w 65484"/>
                  <a:gd name="connsiteY5" fmla="*/ 76929 h 107127"/>
                  <a:gd name="connsiteX6" fmla="*/ 12715 w 65484"/>
                  <a:gd name="connsiteY6" fmla="*/ 47047 h 107127"/>
                  <a:gd name="connsiteX7" fmla="*/ 0 w 65484"/>
                  <a:gd name="connsiteY7" fmla="*/ 47047 h 107127"/>
                  <a:gd name="connsiteX8" fmla="*/ 0 w 65484"/>
                  <a:gd name="connsiteY8" fmla="*/ 25749 h 107127"/>
                  <a:gd name="connsiteX9" fmla="*/ 12715 w 65484"/>
                  <a:gd name="connsiteY9" fmla="*/ 25749 h 107127"/>
                  <a:gd name="connsiteX10" fmla="*/ 12715 w 65484"/>
                  <a:gd name="connsiteY10" fmla="*/ 0 h 107127"/>
                  <a:gd name="connsiteX11" fmla="*/ 38146 w 65484"/>
                  <a:gd name="connsiteY11" fmla="*/ 0 h 107127"/>
                  <a:gd name="connsiteX12" fmla="*/ 38146 w 65484"/>
                  <a:gd name="connsiteY12" fmla="*/ 25749 h 107127"/>
                  <a:gd name="connsiteX13" fmla="*/ 60716 w 65484"/>
                  <a:gd name="connsiteY13" fmla="*/ 25749 h 107127"/>
                  <a:gd name="connsiteX14" fmla="*/ 60716 w 65484"/>
                  <a:gd name="connsiteY14" fmla="*/ 47047 h 107127"/>
                  <a:gd name="connsiteX15" fmla="*/ 38782 w 65484"/>
                  <a:gd name="connsiteY15" fmla="*/ 47047 h 107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5484" h="107127">
                    <a:moveTo>
                      <a:pt x="38782" y="46729"/>
                    </a:moveTo>
                    <a:lnTo>
                      <a:pt x="38782" y="72478"/>
                    </a:lnTo>
                    <a:cubicBezTo>
                      <a:pt x="38782" y="86147"/>
                      <a:pt x="50862" y="84876"/>
                      <a:pt x="63577" y="82015"/>
                    </a:cubicBezTo>
                    <a:lnTo>
                      <a:pt x="65485" y="103313"/>
                    </a:lnTo>
                    <a:cubicBezTo>
                      <a:pt x="59763" y="105538"/>
                      <a:pt x="50862" y="107128"/>
                      <a:pt x="44186" y="107128"/>
                    </a:cubicBezTo>
                    <a:cubicBezTo>
                      <a:pt x="25749" y="107128"/>
                      <a:pt x="12715" y="98227"/>
                      <a:pt x="12715" y="76929"/>
                    </a:cubicBezTo>
                    <a:lnTo>
                      <a:pt x="12715" y="47047"/>
                    </a:lnTo>
                    <a:lnTo>
                      <a:pt x="0" y="47047"/>
                    </a:lnTo>
                    <a:lnTo>
                      <a:pt x="0" y="25749"/>
                    </a:lnTo>
                    <a:lnTo>
                      <a:pt x="12715" y="25749"/>
                    </a:lnTo>
                    <a:lnTo>
                      <a:pt x="12715" y="0"/>
                    </a:lnTo>
                    <a:lnTo>
                      <a:pt x="38146" y="0"/>
                    </a:lnTo>
                    <a:lnTo>
                      <a:pt x="38146" y="25749"/>
                    </a:lnTo>
                    <a:lnTo>
                      <a:pt x="60716" y="25749"/>
                    </a:lnTo>
                    <a:lnTo>
                      <a:pt x="60716" y="47047"/>
                    </a:lnTo>
                    <a:lnTo>
                      <a:pt x="38782" y="47047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0433EA4-E235-4F1B-A801-BF694227F162}"/>
                  </a:ext>
                </a:extLst>
              </p:cNvPr>
              <p:cNvSpPr/>
              <p:nvPr/>
            </p:nvSpPr>
            <p:spPr>
              <a:xfrm>
                <a:off x="4048421" y="4160811"/>
                <a:ext cx="28927" cy="118889"/>
              </a:xfrm>
              <a:custGeom>
                <a:avLst/>
                <a:gdLst>
                  <a:gd name="connsiteX0" fmla="*/ 0 w 28927"/>
                  <a:gd name="connsiteY0" fmla="*/ 14305 h 118889"/>
                  <a:gd name="connsiteX1" fmla="*/ 14305 w 28927"/>
                  <a:gd name="connsiteY1" fmla="*/ 0 h 118889"/>
                  <a:gd name="connsiteX2" fmla="*/ 28928 w 28927"/>
                  <a:gd name="connsiteY2" fmla="*/ 14305 h 118889"/>
                  <a:gd name="connsiteX3" fmla="*/ 14305 w 28927"/>
                  <a:gd name="connsiteY3" fmla="*/ 28610 h 118889"/>
                  <a:gd name="connsiteX4" fmla="*/ 0 w 28927"/>
                  <a:gd name="connsiteY4" fmla="*/ 14305 h 118889"/>
                  <a:gd name="connsiteX5" fmla="*/ 27338 w 28927"/>
                  <a:gd name="connsiteY5" fmla="*/ 118890 h 118889"/>
                  <a:gd name="connsiteX6" fmla="*/ 1272 w 28927"/>
                  <a:gd name="connsiteY6" fmla="*/ 118890 h 118889"/>
                  <a:gd name="connsiteX7" fmla="*/ 1272 w 28927"/>
                  <a:gd name="connsiteY7" fmla="*/ 39100 h 118889"/>
                  <a:gd name="connsiteX8" fmla="*/ 27338 w 28927"/>
                  <a:gd name="connsiteY8" fmla="*/ 39100 h 118889"/>
                  <a:gd name="connsiteX9" fmla="*/ 27338 w 28927"/>
                  <a:gd name="connsiteY9" fmla="*/ 118890 h 118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27" h="118889">
                    <a:moveTo>
                      <a:pt x="0" y="14305"/>
                    </a:moveTo>
                    <a:cubicBezTo>
                      <a:pt x="0" y="5722"/>
                      <a:pt x="5722" y="0"/>
                      <a:pt x="14305" y="0"/>
                    </a:cubicBezTo>
                    <a:cubicBezTo>
                      <a:pt x="22888" y="0"/>
                      <a:pt x="28928" y="5722"/>
                      <a:pt x="28928" y="14305"/>
                    </a:cubicBezTo>
                    <a:cubicBezTo>
                      <a:pt x="28928" y="22888"/>
                      <a:pt x="22888" y="28610"/>
                      <a:pt x="14305" y="28610"/>
                    </a:cubicBezTo>
                    <a:cubicBezTo>
                      <a:pt x="5722" y="28610"/>
                      <a:pt x="0" y="22888"/>
                      <a:pt x="0" y="14305"/>
                    </a:cubicBezTo>
                    <a:close/>
                    <a:moveTo>
                      <a:pt x="27338" y="118890"/>
                    </a:moveTo>
                    <a:lnTo>
                      <a:pt x="1272" y="118890"/>
                    </a:lnTo>
                    <a:lnTo>
                      <a:pt x="1272" y="39100"/>
                    </a:lnTo>
                    <a:lnTo>
                      <a:pt x="27338" y="39100"/>
                    </a:lnTo>
                    <a:lnTo>
                      <a:pt x="27338" y="118890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5391356-0E4D-4D22-9063-9053D64D5AA3}"/>
                  </a:ext>
                </a:extLst>
              </p:cNvPr>
              <p:cNvSpPr/>
              <p:nvPr/>
            </p:nvSpPr>
            <p:spPr>
              <a:xfrm>
                <a:off x="4086564" y="4198003"/>
                <a:ext cx="71528" cy="83286"/>
              </a:xfrm>
              <a:custGeom>
                <a:avLst/>
                <a:gdLst>
                  <a:gd name="connsiteX0" fmla="*/ 43872 w 71528"/>
                  <a:gd name="connsiteY0" fmla="*/ 0 h 83286"/>
                  <a:gd name="connsiteX1" fmla="*/ 70257 w 71528"/>
                  <a:gd name="connsiteY1" fmla="*/ 5404 h 83286"/>
                  <a:gd name="connsiteX2" fmla="*/ 68349 w 71528"/>
                  <a:gd name="connsiteY2" fmla="*/ 27656 h 83286"/>
                  <a:gd name="connsiteX3" fmla="*/ 48640 w 71528"/>
                  <a:gd name="connsiteY3" fmla="*/ 23842 h 83286"/>
                  <a:gd name="connsiteX4" fmla="*/ 26071 w 71528"/>
                  <a:gd name="connsiteY4" fmla="*/ 41643 h 83286"/>
                  <a:gd name="connsiteX5" fmla="*/ 47369 w 71528"/>
                  <a:gd name="connsiteY5" fmla="*/ 59127 h 83286"/>
                  <a:gd name="connsiteX6" fmla="*/ 68985 w 71528"/>
                  <a:gd name="connsiteY6" fmla="*/ 53723 h 83286"/>
                  <a:gd name="connsiteX7" fmla="*/ 71528 w 71528"/>
                  <a:gd name="connsiteY7" fmla="*/ 76611 h 83286"/>
                  <a:gd name="connsiteX8" fmla="*/ 44508 w 71528"/>
                  <a:gd name="connsiteY8" fmla="*/ 83286 h 83286"/>
                  <a:gd name="connsiteX9" fmla="*/ 4 w 71528"/>
                  <a:gd name="connsiteY9" fmla="*/ 41961 h 83286"/>
                  <a:gd name="connsiteX10" fmla="*/ 43872 w 71528"/>
                  <a:gd name="connsiteY10" fmla="*/ 0 h 8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528" h="83286">
                    <a:moveTo>
                      <a:pt x="43872" y="0"/>
                    </a:moveTo>
                    <a:cubicBezTo>
                      <a:pt x="53091" y="0"/>
                      <a:pt x="60402" y="1272"/>
                      <a:pt x="70257" y="5404"/>
                    </a:cubicBezTo>
                    <a:lnTo>
                      <a:pt x="68349" y="27656"/>
                    </a:lnTo>
                    <a:cubicBezTo>
                      <a:pt x="62628" y="25113"/>
                      <a:pt x="55316" y="23842"/>
                      <a:pt x="48640" y="23842"/>
                    </a:cubicBezTo>
                    <a:cubicBezTo>
                      <a:pt x="36561" y="23842"/>
                      <a:pt x="26071" y="28292"/>
                      <a:pt x="26071" y="41643"/>
                    </a:cubicBezTo>
                    <a:cubicBezTo>
                      <a:pt x="26071" y="53087"/>
                      <a:pt x="35607" y="59127"/>
                      <a:pt x="47369" y="59127"/>
                    </a:cubicBezTo>
                    <a:cubicBezTo>
                      <a:pt x="55952" y="59127"/>
                      <a:pt x="61356" y="57220"/>
                      <a:pt x="68985" y="53723"/>
                    </a:cubicBezTo>
                    <a:lnTo>
                      <a:pt x="71528" y="76611"/>
                    </a:lnTo>
                    <a:cubicBezTo>
                      <a:pt x="62310" y="81061"/>
                      <a:pt x="54998" y="83286"/>
                      <a:pt x="44508" y="83286"/>
                    </a:cubicBezTo>
                    <a:cubicBezTo>
                      <a:pt x="19077" y="83286"/>
                      <a:pt x="4" y="66438"/>
                      <a:pt x="4" y="41961"/>
                    </a:cubicBezTo>
                    <a:cubicBezTo>
                      <a:pt x="-314" y="14305"/>
                      <a:pt x="19395" y="0"/>
                      <a:pt x="4387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3576B2-A791-4D96-BC52-3393BEFBB802}"/>
                  </a:ext>
                </a:extLst>
              </p:cNvPr>
              <p:cNvSpPr/>
              <p:nvPr/>
            </p:nvSpPr>
            <p:spPr>
              <a:xfrm>
                <a:off x="4163814" y="4198003"/>
                <a:ext cx="79811" cy="83286"/>
              </a:xfrm>
              <a:custGeom>
                <a:avLst/>
                <a:gdLst>
                  <a:gd name="connsiteX0" fmla="*/ 77246 w 79811"/>
                  <a:gd name="connsiteY0" fmla="*/ 75975 h 83286"/>
                  <a:gd name="connsiteX1" fmla="*/ 47365 w 79811"/>
                  <a:gd name="connsiteY1" fmla="*/ 83286 h 83286"/>
                  <a:gd name="connsiteX2" fmla="*/ 0 w 79811"/>
                  <a:gd name="connsiteY2" fmla="*/ 41643 h 83286"/>
                  <a:gd name="connsiteX3" fmla="*/ 41007 w 79811"/>
                  <a:gd name="connsiteY3" fmla="*/ 0 h 83286"/>
                  <a:gd name="connsiteX4" fmla="*/ 78836 w 79811"/>
                  <a:gd name="connsiteY4" fmla="*/ 48319 h 83286"/>
                  <a:gd name="connsiteX5" fmla="*/ 25431 w 79811"/>
                  <a:gd name="connsiteY5" fmla="*/ 48319 h 83286"/>
                  <a:gd name="connsiteX6" fmla="*/ 47365 w 79811"/>
                  <a:gd name="connsiteY6" fmla="*/ 61034 h 83286"/>
                  <a:gd name="connsiteX7" fmla="*/ 73432 w 79811"/>
                  <a:gd name="connsiteY7" fmla="*/ 56266 h 83286"/>
                  <a:gd name="connsiteX8" fmla="*/ 77246 w 79811"/>
                  <a:gd name="connsiteY8" fmla="*/ 75975 h 83286"/>
                  <a:gd name="connsiteX9" fmla="*/ 55312 w 79811"/>
                  <a:gd name="connsiteY9" fmla="*/ 33060 h 83286"/>
                  <a:gd name="connsiteX10" fmla="*/ 41325 w 79811"/>
                  <a:gd name="connsiteY10" fmla="*/ 20981 h 83286"/>
                  <a:gd name="connsiteX11" fmla="*/ 25749 w 79811"/>
                  <a:gd name="connsiteY11" fmla="*/ 33060 h 83286"/>
                  <a:gd name="connsiteX12" fmla="*/ 55312 w 79811"/>
                  <a:gd name="connsiteY12" fmla="*/ 33060 h 8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9811" h="83286">
                    <a:moveTo>
                      <a:pt x="77246" y="75975"/>
                    </a:moveTo>
                    <a:cubicBezTo>
                      <a:pt x="70889" y="79472"/>
                      <a:pt x="59763" y="83286"/>
                      <a:pt x="47365" y="83286"/>
                    </a:cubicBezTo>
                    <a:cubicBezTo>
                      <a:pt x="17802" y="83286"/>
                      <a:pt x="0" y="66756"/>
                      <a:pt x="0" y="41643"/>
                    </a:cubicBezTo>
                    <a:cubicBezTo>
                      <a:pt x="0" y="16530"/>
                      <a:pt x="17484" y="0"/>
                      <a:pt x="41007" y="0"/>
                    </a:cubicBezTo>
                    <a:cubicBezTo>
                      <a:pt x="64213" y="0"/>
                      <a:pt x="84558" y="15259"/>
                      <a:pt x="78836" y="48319"/>
                    </a:cubicBezTo>
                    <a:lnTo>
                      <a:pt x="25431" y="48319"/>
                    </a:lnTo>
                    <a:cubicBezTo>
                      <a:pt x="26703" y="57537"/>
                      <a:pt x="36557" y="61034"/>
                      <a:pt x="47365" y="61034"/>
                    </a:cubicBezTo>
                    <a:cubicBezTo>
                      <a:pt x="57855" y="61034"/>
                      <a:pt x="68346" y="58809"/>
                      <a:pt x="73432" y="56266"/>
                    </a:cubicBezTo>
                    <a:lnTo>
                      <a:pt x="77246" y="75975"/>
                    </a:lnTo>
                    <a:close/>
                    <a:moveTo>
                      <a:pt x="55312" y="33060"/>
                    </a:moveTo>
                    <a:cubicBezTo>
                      <a:pt x="55312" y="26702"/>
                      <a:pt x="50226" y="20981"/>
                      <a:pt x="41325" y="20981"/>
                    </a:cubicBezTo>
                    <a:cubicBezTo>
                      <a:pt x="31789" y="20981"/>
                      <a:pt x="26385" y="26702"/>
                      <a:pt x="25749" y="33060"/>
                    </a:cubicBezTo>
                    <a:lnTo>
                      <a:pt x="55312" y="33060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080BCD3-47F5-4BEC-B5EF-7AA1488482C5}"/>
                  </a:ext>
                </a:extLst>
              </p:cNvPr>
              <p:cNvSpPr/>
              <p:nvPr/>
            </p:nvSpPr>
            <p:spPr>
              <a:xfrm>
                <a:off x="4251551" y="4198003"/>
                <a:ext cx="67709" cy="83286"/>
              </a:xfrm>
              <a:custGeom>
                <a:avLst/>
                <a:gdLst>
                  <a:gd name="connsiteX0" fmla="*/ 32424 w 67709"/>
                  <a:gd name="connsiteY0" fmla="*/ 83286 h 83286"/>
                  <a:gd name="connsiteX1" fmla="*/ 1271 w 67709"/>
                  <a:gd name="connsiteY1" fmla="*/ 77882 h 83286"/>
                  <a:gd name="connsiteX2" fmla="*/ 3814 w 67709"/>
                  <a:gd name="connsiteY2" fmla="*/ 57220 h 83286"/>
                  <a:gd name="connsiteX3" fmla="*/ 30199 w 67709"/>
                  <a:gd name="connsiteY3" fmla="*/ 62624 h 83286"/>
                  <a:gd name="connsiteX4" fmla="*/ 42279 w 67709"/>
                  <a:gd name="connsiteY4" fmla="*/ 57855 h 83286"/>
                  <a:gd name="connsiteX5" fmla="*/ 31471 w 67709"/>
                  <a:gd name="connsiteY5" fmla="*/ 52133 h 83286"/>
                  <a:gd name="connsiteX6" fmla="*/ 24159 w 67709"/>
                  <a:gd name="connsiteY6" fmla="*/ 50862 h 83286"/>
                  <a:gd name="connsiteX7" fmla="*/ 0 w 67709"/>
                  <a:gd name="connsiteY7" fmla="*/ 26702 h 83286"/>
                  <a:gd name="connsiteX8" fmla="*/ 36557 w 67709"/>
                  <a:gd name="connsiteY8" fmla="*/ 0 h 83286"/>
                  <a:gd name="connsiteX9" fmla="*/ 63895 w 67709"/>
                  <a:gd name="connsiteY9" fmla="*/ 5086 h 83286"/>
                  <a:gd name="connsiteX10" fmla="*/ 61988 w 67709"/>
                  <a:gd name="connsiteY10" fmla="*/ 25431 h 83286"/>
                  <a:gd name="connsiteX11" fmla="*/ 38146 w 67709"/>
                  <a:gd name="connsiteY11" fmla="*/ 21298 h 83286"/>
                  <a:gd name="connsiteX12" fmla="*/ 25113 w 67709"/>
                  <a:gd name="connsiteY12" fmla="*/ 26385 h 83286"/>
                  <a:gd name="connsiteX13" fmla="*/ 37511 w 67709"/>
                  <a:gd name="connsiteY13" fmla="*/ 32107 h 83286"/>
                  <a:gd name="connsiteX14" fmla="*/ 45140 w 67709"/>
                  <a:gd name="connsiteY14" fmla="*/ 33378 h 83286"/>
                  <a:gd name="connsiteX15" fmla="*/ 67710 w 67709"/>
                  <a:gd name="connsiteY15" fmla="*/ 56902 h 83286"/>
                  <a:gd name="connsiteX16" fmla="*/ 32424 w 67709"/>
                  <a:gd name="connsiteY16" fmla="*/ 83286 h 8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709" h="83286">
                    <a:moveTo>
                      <a:pt x="32424" y="83286"/>
                    </a:moveTo>
                    <a:cubicBezTo>
                      <a:pt x="20663" y="83286"/>
                      <a:pt x="8901" y="81061"/>
                      <a:pt x="1271" y="77882"/>
                    </a:cubicBezTo>
                    <a:lnTo>
                      <a:pt x="3814" y="57220"/>
                    </a:lnTo>
                    <a:cubicBezTo>
                      <a:pt x="11444" y="60081"/>
                      <a:pt x="22888" y="62624"/>
                      <a:pt x="30199" y="62624"/>
                    </a:cubicBezTo>
                    <a:cubicBezTo>
                      <a:pt x="38782" y="62624"/>
                      <a:pt x="42279" y="61352"/>
                      <a:pt x="42279" y="57855"/>
                    </a:cubicBezTo>
                    <a:cubicBezTo>
                      <a:pt x="42279" y="54994"/>
                      <a:pt x="39736" y="53723"/>
                      <a:pt x="31471" y="52133"/>
                    </a:cubicBezTo>
                    <a:lnTo>
                      <a:pt x="24159" y="50862"/>
                    </a:lnTo>
                    <a:cubicBezTo>
                      <a:pt x="7629" y="48319"/>
                      <a:pt x="0" y="40689"/>
                      <a:pt x="0" y="26702"/>
                    </a:cubicBezTo>
                    <a:cubicBezTo>
                      <a:pt x="0" y="10490"/>
                      <a:pt x="14305" y="0"/>
                      <a:pt x="36557" y="0"/>
                    </a:cubicBezTo>
                    <a:cubicBezTo>
                      <a:pt x="46729" y="0"/>
                      <a:pt x="56266" y="1589"/>
                      <a:pt x="63895" y="5086"/>
                    </a:cubicBezTo>
                    <a:lnTo>
                      <a:pt x="61988" y="25431"/>
                    </a:lnTo>
                    <a:cubicBezTo>
                      <a:pt x="56902" y="23206"/>
                      <a:pt x="45140" y="21298"/>
                      <a:pt x="38146" y="21298"/>
                    </a:cubicBezTo>
                    <a:cubicBezTo>
                      <a:pt x="29245" y="21298"/>
                      <a:pt x="25113" y="22888"/>
                      <a:pt x="25113" y="26385"/>
                    </a:cubicBezTo>
                    <a:cubicBezTo>
                      <a:pt x="25113" y="29246"/>
                      <a:pt x="28292" y="30835"/>
                      <a:pt x="37511" y="32107"/>
                    </a:cubicBezTo>
                    <a:lnTo>
                      <a:pt x="45140" y="33378"/>
                    </a:lnTo>
                    <a:cubicBezTo>
                      <a:pt x="60399" y="35921"/>
                      <a:pt x="67710" y="43233"/>
                      <a:pt x="67710" y="56902"/>
                    </a:cubicBezTo>
                    <a:cubicBezTo>
                      <a:pt x="67392" y="73114"/>
                      <a:pt x="54041" y="83286"/>
                      <a:pt x="32424" y="83286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F826A45-6F9E-4527-9646-87F2DDF749DE}"/>
                  </a:ext>
                </a:extLst>
              </p:cNvPr>
              <p:cNvSpPr/>
              <p:nvPr/>
            </p:nvSpPr>
            <p:spPr>
              <a:xfrm>
                <a:off x="4330387" y="4162082"/>
                <a:ext cx="79153" cy="117300"/>
              </a:xfrm>
              <a:custGeom>
                <a:avLst/>
                <a:gdLst>
                  <a:gd name="connsiteX0" fmla="*/ 26067 w 79153"/>
                  <a:gd name="connsiteY0" fmla="*/ 44504 h 117300"/>
                  <a:gd name="connsiteX1" fmla="*/ 49590 w 79153"/>
                  <a:gd name="connsiteY1" fmla="*/ 35921 h 117300"/>
                  <a:gd name="connsiteX2" fmla="*/ 79154 w 79153"/>
                  <a:gd name="connsiteY2" fmla="*/ 65485 h 117300"/>
                  <a:gd name="connsiteX3" fmla="*/ 79154 w 79153"/>
                  <a:gd name="connsiteY3" fmla="*/ 117300 h 117300"/>
                  <a:gd name="connsiteX4" fmla="*/ 53087 w 79153"/>
                  <a:gd name="connsiteY4" fmla="*/ 117300 h 117300"/>
                  <a:gd name="connsiteX5" fmla="*/ 53087 w 79153"/>
                  <a:gd name="connsiteY5" fmla="*/ 72796 h 117300"/>
                  <a:gd name="connsiteX6" fmla="*/ 39736 w 79153"/>
                  <a:gd name="connsiteY6" fmla="*/ 59763 h 117300"/>
                  <a:gd name="connsiteX7" fmla="*/ 26385 w 79153"/>
                  <a:gd name="connsiteY7" fmla="*/ 72796 h 117300"/>
                  <a:gd name="connsiteX8" fmla="*/ 26385 w 79153"/>
                  <a:gd name="connsiteY8" fmla="*/ 117300 h 117300"/>
                  <a:gd name="connsiteX9" fmla="*/ 0 w 79153"/>
                  <a:gd name="connsiteY9" fmla="*/ 117300 h 117300"/>
                  <a:gd name="connsiteX10" fmla="*/ 0 w 79153"/>
                  <a:gd name="connsiteY10" fmla="*/ 0 h 117300"/>
                  <a:gd name="connsiteX11" fmla="*/ 26067 w 79153"/>
                  <a:gd name="connsiteY11" fmla="*/ 0 h 117300"/>
                  <a:gd name="connsiteX12" fmla="*/ 26067 w 79153"/>
                  <a:gd name="connsiteY12" fmla="*/ 44504 h 11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9153" h="117300">
                    <a:moveTo>
                      <a:pt x="26067" y="44504"/>
                    </a:moveTo>
                    <a:cubicBezTo>
                      <a:pt x="31789" y="38464"/>
                      <a:pt x="40689" y="35921"/>
                      <a:pt x="49590" y="35921"/>
                    </a:cubicBezTo>
                    <a:cubicBezTo>
                      <a:pt x="64531" y="35921"/>
                      <a:pt x="79154" y="46411"/>
                      <a:pt x="79154" y="65485"/>
                    </a:cubicBezTo>
                    <a:lnTo>
                      <a:pt x="79154" y="117300"/>
                    </a:lnTo>
                    <a:lnTo>
                      <a:pt x="53087" y="117300"/>
                    </a:lnTo>
                    <a:lnTo>
                      <a:pt x="53087" y="72796"/>
                    </a:lnTo>
                    <a:cubicBezTo>
                      <a:pt x="53087" y="63895"/>
                      <a:pt x="46094" y="59763"/>
                      <a:pt x="39736" y="59763"/>
                    </a:cubicBezTo>
                    <a:cubicBezTo>
                      <a:pt x="33060" y="59763"/>
                      <a:pt x="26385" y="63895"/>
                      <a:pt x="26385" y="72796"/>
                    </a:cubicBezTo>
                    <a:lnTo>
                      <a:pt x="26385" y="117300"/>
                    </a:lnTo>
                    <a:lnTo>
                      <a:pt x="0" y="117300"/>
                    </a:lnTo>
                    <a:lnTo>
                      <a:pt x="0" y="0"/>
                    </a:lnTo>
                    <a:lnTo>
                      <a:pt x="26067" y="0"/>
                    </a:lnTo>
                    <a:lnTo>
                      <a:pt x="26067" y="44504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C10ADA1-904C-4060-8E01-67174CB8C21B}"/>
                  </a:ext>
                </a:extLst>
              </p:cNvPr>
              <p:cNvSpPr/>
              <p:nvPr/>
            </p:nvSpPr>
            <p:spPr>
              <a:xfrm>
                <a:off x="4422256" y="4160811"/>
                <a:ext cx="28927" cy="118889"/>
              </a:xfrm>
              <a:custGeom>
                <a:avLst/>
                <a:gdLst>
                  <a:gd name="connsiteX0" fmla="*/ 0 w 28927"/>
                  <a:gd name="connsiteY0" fmla="*/ 14305 h 118889"/>
                  <a:gd name="connsiteX1" fmla="*/ 14305 w 28927"/>
                  <a:gd name="connsiteY1" fmla="*/ 0 h 118889"/>
                  <a:gd name="connsiteX2" fmla="*/ 28928 w 28927"/>
                  <a:gd name="connsiteY2" fmla="*/ 14305 h 118889"/>
                  <a:gd name="connsiteX3" fmla="*/ 14305 w 28927"/>
                  <a:gd name="connsiteY3" fmla="*/ 28610 h 118889"/>
                  <a:gd name="connsiteX4" fmla="*/ 0 w 28927"/>
                  <a:gd name="connsiteY4" fmla="*/ 14305 h 118889"/>
                  <a:gd name="connsiteX5" fmla="*/ 27656 w 28927"/>
                  <a:gd name="connsiteY5" fmla="*/ 118890 h 118889"/>
                  <a:gd name="connsiteX6" fmla="*/ 1272 w 28927"/>
                  <a:gd name="connsiteY6" fmla="*/ 118890 h 118889"/>
                  <a:gd name="connsiteX7" fmla="*/ 1272 w 28927"/>
                  <a:gd name="connsiteY7" fmla="*/ 39100 h 118889"/>
                  <a:gd name="connsiteX8" fmla="*/ 27338 w 28927"/>
                  <a:gd name="connsiteY8" fmla="*/ 39100 h 118889"/>
                  <a:gd name="connsiteX9" fmla="*/ 27338 w 28927"/>
                  <a:gd name="connsiteY9" fmla="*/ 118890 h 118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27" h="118889">
                    <a:moveTo>
                      <a:pt x="0" y="14305"/>
                    </a:moveTo>
                    <a:cubicBezTo>
                      <a:pt x="0" y="5722"/>
                      <a:pt x="5722" y="0"/>
                      <a:pt x="14305" y="0"/>
                    </a:cubicBezTo>
                    <a:cubicBezTo>
                      <a:pt x="22888" y="0"/>
                      <a:pt x="28928" y="5722"/>
                      <a:pt x="28928" y="14305"/>
                    </a:cubicBezTo>
                    <a:cubicBezTo>
                      <a:pt x="28928" y="22888"/>
                      <a:pt x="22888" y="28610"/>
                      <a:pt x="14305" y="28610"/>
                    </a:cubicBezTo>
                    <a:cubicBezTo>
                      <a:pt x="6040" y="28610"/>
                      <a:pt x="0" y="22888"/>
                      <a:pt x="0" y="14305"/>
                    </a:cubicBezTo>
                    <a:close/>
                    <a:moveTo>
                      <a:pt x="27656" y="118890"/>
                    </a:moveTo>
                    <a:lnTo>
                      <a:pt x="1272" y="118890"/>
                    </a:lnTo>
                    <a:lnTo>
                      <a:pt x="1272" y="39100"/>
                    </a:lnTo>
                    <a:lnTo>
                      <a:pt x="27338" y="39100"/>
                    </a:lnTo>
                    <a:lnTo>
                      <a:pt x="27338" y="118890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1CB5917-FC31-4D99-A4B8-D5F8B31C4539}"/>
                  </a:ext>
                </a:extLst>
              </p:cNvPr>
              <p:cNvSpPr/>
              <p:nvPr/>
            </p:nvSpPr>
            <p:spPr>
              <a:xfrm>
                <a:off x="4464535" y="4197686"/>
                <a:ext cx="86783" cy="115075"/>
              </a:xfrm>
              <a:custGeom>
                <a:avLst/>
                <a:gdLst>
                  <a:gd name="connsiteX0" fmla="*/ 0 w 86783"/>
                  <a:gd name="connsiteY0" fmla="*/ 115075 h 115075"/>
                  <a:gd name="connsiteX1" fmla="*/ 0 w 86783"/>
                  <a:gd name="connsiteY1" fmla="*/ 1907 h 115075"/>
                  <a:gd name="connsiteX2" fmla="*/ 24477 w 86783"/>
                  <a:gd name="connsiteY2" fmla="*/ 1907 h 115075"/>
                  <a:gd name="connsiteX3" fmla="*/ 25431 w 86783"/>
                  <a:gd name="connsiteY3" fmla="*/ 10172 h 115075"/>
                  <a:gd name="connsiteX4" fmla="*/ 49590 w 86783"/>
                  <a:gd name="connsiteY4" fmla="*/ 0 h 115075"/>
                  <a:gd name="connsiteX5" fmla="*/ 86783 w 86783"/>
                  <a:gd name="connsiteY5" fmla="*/ 41643 h 115075"/>
                  <a:gd name="connsiteX6" fmla="*/ 49590 w 86783"/>
                  <a:gd name="connsiteY6" fmla="*/ 82968 h 115075"/>
                  <a:gd name="connsiteX7" fmla="*/ 26067 w 86783"/>
                  <a:gd name="connsiteY7" fmla="*/ 75339 h 115075"/>
                  <a:gd name="connsiteX8" fmla="*/ 26067 w 86783"/>
                  <a:gd name="connsiteY8" fmla="*/ 114439 h 115075"/>
                  <a:gd name="connsiteX9" fmla="*/ 0 w 86783"/>
                  <a:gd name="connsiteY9" fmla="*/ 114439 h 115075"/>
                  <a:gd name="connsiteX10" fmla="*/ 26067 w 86783"/>
                  <a:gd name="connsiteY10" fmla="*/ 41961 h 115075"/>
                  <a:gd name="connsiteX11" fmla="*/ 43233 w 86783"/>
                  <a:gd name="connsiteY11" fmla="*/ 60081 h 115075"/>
                  <a:gd name="connsiteX12" fmla="*/ 60716 w 86783"/>
                  <a:gd name="connsiteY12" fmla="*/ 41961 h 115075"/>
                  <a:gd name="connsiteX13" fmla="*/ 43233 w 86783"/>
                  <a:gd name="connsiteY13" fmla="*/ 23842 h 115075"/>
                  <a:gd name="connsiteX14" fmla="*/ 26067 w 86783"/>
                  <a:gd name="connsiteY14" fmla="*/ 41961 h 11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783" h="115075">
                    <a:moveTo>
                      <a:pt x="0" y="115075"/>
                    </a:moveTo>
                    <a:lnTo>
                      <a:pt x="0" y="1907"/>
                    </a:lnTo>
                    <a:lnTo>
                      <a:pt x="24477" y="1907"/>
                    </a:lnTo>
                    <a:lnTo>
                      <a:pt x="25431" y="10172"/>
                    </a:lnTo>
                    <a:cubicBezTo>
                      <a:pt x="30199" y="4450"/>
                      <a:pt x="37511" y="0"/>
                      <a:pt x="49590" y="0"/>
                    </a:cubicBezTo>
                    <a:cubicBezTo>
                      <a:pt x="72160" y="0"/>
                      <a:pt x="86783" y="17802"/>
                      <a:pt x="86783" y="41643"/>
                    </a:cubicBezTo>
                    <a:cubicBezTo>
                      <a:pt x="86783" y="65485"/>
                      <a:pt x="72160" y="82968"/>
                      <a:pt x="49590" y="82968"/>
                    </a:cubicBezTo>
                    <a:cubicBezTo>
                      <a:pt x="39736" y="82968"/>
                      <a:pt x="30835" y="80107"/>
                      <a:pt x="26067" y="75339"/>
                    </a:cubicBezTo>
                    <a:lnTo>
                      <a:pt x="26067" y="114439"/>
                    </a:lnTo>
                    <a:lnTo>
                      <a:pt x="0" y="114439"/>
                    </a:lnTo>
                    <a:close/>
                    <a:moveTo>
                      <a:pt x="26067" y="41961"/>
                    </a:moveTo>
                    <a:cubicBezTo>
                      <a:pt x="26067" y="52769"/>
                      <a:pt x="33378" y="60081"/>
                      <a:pt x="43233" y="60081"/>
                    </a:cubicBezTo>
                    <a:cubicBezTo>
                      <a:pt x="53087" y="60081"/>
                      <a:pt x="60716" y="52451"/>
                      <a:pt x="60716" y="41961"/>
                    </a:cubicBezTo>
                    <a:cubicBezTo>
                      <a:pt x="60716" y="30835"/>
                      <a:pt x="53087" y="23842"/>
                      <a:pt x="43233" y="23842"/>
                    </a:cubicBezTo>
                    <a:cubicBezTo>
                      <a:pt x="33378" y="23842"/>
                      <a:pt x="26067" y="31153"/>
                      <a:pt x="26067" y="41961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D267679-5A15-47DA-8FC5-97765325242D}"/>
                  </a:ext>
                </a:extLst>
              </p:cNvPr>
              <p:cNvSpPr/>
              <p:nvPr/>
            </p:nvSpPr>
            <p:spPr>
              <a:xfrm>
                <a:off x="4559266" y="4198003"/>
                <a:ext cx="67709" cy="83286"/>
              </a:xfrm>
              <a:custGeom>
                <a:avLst/>
                <a:gdLst>
                  <a:gd name="connsiteX0" fmla="*/ 32424 w 67709"/>
                  <a:gd name="connsiteY0" fmla="*/ 83286 h 83286"/>
                  <a:gd name="connsiteX1" fmla="*/ 1271 w 67709"/>
                  <a:gd name="connsiteY1" fmla="*/ 77882 h 83286"/>
                  <a:gd name="connsiteX2" fmla="*/ 3815 w 67709"/>
                  <a:gd name="connsiteY2" fmla="*/ 57220 h 83286"/>
                  <a:gd name="connsiteX3" fmla="*/ 30199 w 67709"/>
                  <a:gd name="connsiteY3" fmla="*/ 62624 h 83286"/>
                  <a:gd name="connsiteX4" fmla="*/ 42279 w 67709"/>
                  <a:gd name="connsiteY4" fmla="*/ 57855 h 83286"/>
                  <a:gd name="connsiteX5" fmla="*/ 31471 w 67709"/>
                  <a:gd name="connsiteY5" fmla="*/ 52133 h 83286"/>
                  <a:gd name="connsiteX6" fmla="*/ 24159 w 67709"/>
                  <a:gd name="connsiteY6" fmla="*/ 50862 h 83286"/>
                  <a:gd name="connsiteX7" fmla="*/ 0 w 67709"/>
                  <a:gd name="connsiteY7" fmla="*/ 26702 h 83286"/>
                  <a:gd name="connsiteX8" fmla="*/ 36557 w 67709"/>
                  <a:gd name="connsiteY8" fmla="*/ 0 h 83286"/>
                  <a:gd name="connsiteX9" fmla="*/ 63895 w 67709"/>
                  <a:gd name="connsiteY9" fmla="*/ 5086 h 83286"/>
                  <a:gd name="connsiteX10" fmla="*/ 61988 w 67709"/>
                  <a:gd name="connsiteY10" fmla="*/ 25431 h 83286"/>
                  <a:gd name="connsiteX11" fmla="*/ 38146 w 67709"/>
                  <a:gd name="connsiteY11" fmla="*/ 21298 h 83286"/>
                  <a:gd name="connsiteX12" fmla="*/ 25113 w 67709"/>
                  <a:gd name="connsiteY12" fmla="*/ 26385 h 83286"/>
                  <a:gd name="connsiteX13" fmla="*/ 37511 w 67709"/>
                  <a:gd name="connsiteY13" fmla="*/ 32107 h 83286"/>
                  <a:gd name="connsiteX14" fmla="*/ 45140 w 67709"/>
                  <a:gd name="connsiteY14" fmla="*/ 33378 h 83286"/>
                  <a:gd name="connsiteX15" fmla="*/ 67710 w 67709"/>
                  <a:gd name="connsiteY15" fmla="*/ 56902 h 83286"/>
                  <a:gd name="connsiteX16" fmla="*/ 32424 w 67709"/>
                  <a:gd name="connsiteY16" fmla="*/ 83286 h 8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709" h="83286">
                    <a:moveTo>
                      <a:pt x="32424" y="83286"/>
                    </a:moveTo>
                    <a:cubicBezTo>
                      <a:pt x="20663" y="83286"/>
                      <a:pt x="8901" y="81061"/>
                      <a:pt x="1271" y="77882"/>
                    </a:cubicBezTo>
                    <a:lnTo>
                      <a:pt x="3815" y="57220"/>
                    </a:lnTo>
                    <a:cubicBezTo>
                      <a:pt x="11444" y="60081"/>
                      <a:pt x="22888" y="62624"/>
                      <a:pt x="30199" y="62624"/>
                    </a:cubicBezTo>
                    <a:cubicBezTo>
                      <a:pt x="38782" y="62624"/>
                      <a:pt x="42279" y="61352"/>
                      <a:pt x="42279" y="57855"/>
                    </a:cubicBezTo>
                    <a:cubicBezTo>
                      <a:pt x="42279" y="54994"/>
                      <a:pt x="39736" y="53723"/>
                      <a:pt x="31471" y="52133"/>
                    </a:cubicBezTo>
                    <a:lnTo>
                      <a:pt x="24159" y="50862"/>
                    </a:lnTo>
                    <a:cubicBezTo>
                      <a:pt x="7629" y="48319"/>
                      <a:pt x="0" y="40689"/>
                      <a:pt x="0" y="26702"/>
                    </a:cubicBezTo>
                    <a:cubicBezTo>
                      <a:pt x="0" y="10490"/>
                      <a:pt x="14305" y="0"/>
                      <a:pt x="36557" y="0"/>
                    </a:cubicBezTo>
                    <a:cubicBezTo>
                      <a:pt x="46729" y="0"/>
                      <a:pt x="56266" y="1589"/>
                      <a:pt x="63895" y="5086"/>
                    </a:cubicBezTo>
                    <a:lnTo>
                      <a:pt x="61988" y="25431"/>
                    </a:lnTo>
                    <a:cubicBezTo>
                      <a:pt x="56902" y="23206"/>
                      <a:pt x="45140" y="21298"/>
                      <a:pt x="38146" y="21298"/>
                    </a:cubicBezTo>
                    <a:cubicBezTo>
                      <a:pt x="29246" y="21298"/>
                      <a:pt x="25113" y="22888"/>
                      <a:pt x="25113" y="26385"/>
                    </a:cubicBezTo>
                    <a:cubicBezTo>
                      <a:pt x="25113" y="29246"/>
                      <a:pt x="28292" y="30835"/>
                      <a:pt x="37511" y="32107"/>
                    </a:cubicBezTo>
                    <a:lnTo>
                      <a:pt x="45140" y="33378"/>
                    </a:lnTo>
                    <a:cubicBezTo>
                      <a:pt x="60399" y="35921"/>
                      <a:pt x="67710" y="43233"/>
                      <a:pt x="67710" y="56902"/>
                    </a:cubicBezTo>
                    <a:cubicBezTo>
                      <a:pt x="67392" y="73114"/>
                      <a:pt x="54041" y="83286"/>
                      <a:pt x="32424" y="83286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37" name="Graphic 20">
              <a:extLst>
                <a:ext uri="{FF2B5EF4-FFF2-40B4-BE49-F238E27FC236}">
                  <a16:creationId xmlns:a16="http://schemas.microsoft.com/office/drawing/2014/main" id="{1061EC45-2FDA-4110-9DD8-344D64F2B7DA}"/>
                </a:ext>
              </a:extLst>
            </p:cNvPr>
            <p:cNvGrpSpPr/>
            <p:nvPr/>
          </p:nvGrpSpPr>
          <p:grpSpPr>
            <a:xfrm>
              <a:off x="3413019" y="3680802"/>
              <a:ext cx="1209190" cy="420246"/>
              <a:chOff x="3413019" y="3680802"/>
              <a:chExt cx="1209190" cy="420246"/>
            </a:xfrm>
            <a:solidFill>
              <a:srgbClr val="463977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7FBD417-8A83-4968-96DF-37CACED4A518}"/>
                  </a:ext>
                </a:extLst>
              </p:cNvPr>
              <p:cNvSpPr/>
              <p:nvPr/>
            </p:nvSpPr>
            <p:spPr>
              <a:xfrm>
                <a:off x="3413019" y="3698921"/>
                <a:ext cx="361553" cy="393543"/>
              </a:xfrm>
              <a:custGeom>
                <a:avLst/>
                <a:gdLst>
                  <a:gd name="connsiteX0" fmla="*/ 278097 w 361553"/>
                  <a:gd name="connsiteY0" fmla="*/ 393544 h 393543"/>
                  <a:gd name="connsiteX1" fmla="*/ 354708 w 361553"/>
                  <a:gd name="connsiteY1" fmla="*/ 393544 h 393543"/>
                  <a:gd name="connsiteX2" fmla="*/ 361384 w 361553"/>
                  <a:gd name="connsiteY2" fmla="*/ 384961 h 393543"/>
                  <a:gd name="connsiteX3" fmla="*/ 226600 w 361553"/>
                  <a:gd name="connsiteY3" fmla="*/ 5404 h 393543"/>
                  <a:gd name="connsiteX4" fmla="*/ 218334 w 361553"/>
                  <a:gd name="connsiteY4" fmla="*/ 0 h 393543"/>
                  <a:gd name="connsiteX5" fmla="*/ 143313 w 361553"/>
                  <a:gd name="connsiteY5" fmla="*/ 0 h 393543"/>
                  <a:gd name="connsiteX6" fmla="*/ 135048 w 361553"/>
                  <a:gd name="connsiteY6" fmla="*/ 5404 h 393543"/>
                  <a:gd name="connsiteX7" fmla="*/ 264 w 361553"/>
                  <a:gd name="connsiteY7" fmla="*/ 384961 h 393543"/>
                  <a:gd name="connsiteX8" fmla="*/ 6940 w 361553"/>
                  <a:gd name="connsiteY8" fmla="*/ 393544 h 393543"/>
                  <a:gd name="connsiteX9" fmla="*/ 83550 w 361553"/>
                  <a:gd name="connsiteY9" fmla="*/ 393544 h 393543"/>
                  <a:gd name="connsiteX10" fmla="*/ 92133 w 361553"/>
                  <a:gd name="connsiteY10" fmla="*/ 386868 h 393543"/>
                  <a:gd name="connsiteX11" fmla="*/ 108346 w 361553"/>
                  <a:gd name="connsiteY11" fmla="*/ 326152 h 393543"/>
                  <a:gd name="connsiteX12" fmla="*/ 252984 w 361553"/>
                  <a:gd name="connsiteY12" fmla="*/ 326152 h 393543"/>
                  <a:gd name="connsiteX13" fmla="*/ 269196 w 361553"/>
                  <a:gd name="connsiteY13" fmla="*/ 386868 h 393543"/>
                  <a:gd name="connsiteX14" fmla="*/ 278097 w 361553"/>
                  <a:gd name="connsiteY14" fmla="*/ 393544 h 393543"/>
                  <a:gd name="connsiteX15" fmla="*/ 133777 w 361553"/>
                  <a:gd name="connsiteY15" fmla="*/ 242230 h 393543"/>
                  <a:gd name="connsiteX16" fmla="*/ 174784 w 361553"/>
                  <a:gd name="connsiteY16" fmla="*/ 119525 h 393543"/>
                  <a:gd name="connsiteX17" fmla="*/ 180824 w 361553"/>
                  <a:gd name="connsiteY17" fmla="*/ 115393 h 393543"/>
                  <a:gd name="connsiteX18" fmla="*/ 180824 w 361553"/>
                  <a:gd name="connsiteY18" fmla="*/ 115393 h 393543"/>
                  <a:gd name="connsiteX19" fmla="*/ 186864 w 361553"/>
                  <a:gd name="connsiteY19" fmla="*/ 119525 h 393543"/>
                  <a:gd name="connsiteX20" fmla="*/ 227871 w 361553"/>
                  <a:gd name="connsiteY20" fmla="*/ 242230 h 393543"/>
                  <a:gd name="connsiteX21" fmla="*/ 133777 w 361553"/>
                  <a:gd name="connsiteY21" fmla="*/ 242230 h 39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1553" h="393543">
                    <a:moveTo>
                      <a:pt x="278097" y="393544"/>
                    </a:moveTo>
                    <a:lnTo>
                      <a:pt x="354708" y="393544"/>
                    </a:lnTo>
                    <a:cubicBezTo>
                      <a:pt x="359158" y="393544"/>
                      <a:pt x="362337" y="389411"/>
                      <a:pt x="361384" y="384961"/>
                    </a:cubicBezTo>
                    <a:cubicBezTo>
                      <a:pt x="350575" y="345225"/>
                      <a:pt x="301621" y="172295"/>
                      <a:pt x="226600" y="5404"/>
                    </a:cubicBezTo>
                    <a:cubicBezTo>
                      <a:pt x="225010" y="2225"/>
                      <a:pt x="221831" y="0"/>
                      <a:pt x="218334" y="0"/>
                    </a:cubicBezTo>
                    <a:lnTo>
                      <a:pt x="143313" y="0"/>
                    </a:lnTo>
                    <a:cubicBezTo>
                      <a:pt x="139816" y="0"/>
                      <a:pt x="136638" y="2225"/>
                      <a:pt x="135048" y="5404"/>
                    </a:cubicBezTo>
                    <a:cubicBezTo>
                      <a:pt x="60345" y="172295"/>
                      <a:pt x="11390" y="345225"/>
                      <a:pt x="264" y="384961"/>
                    </a:cubicBezTo>
                    <a:cubicBezTo>
                      <a:pt x="-1007" y="389411"/>
                      <a:pt x="2489" y="393544"/>
                      <a:pt x="6940" y="393544"/>
                    </a:cubicBezTo>
                    <a:lnTo>
                      <a:pt x="83550" y="393544"/>
                    </a:lnTo>
                    <a:cubicBezTo>
                      <a:pt x="87683" y="393544"/>
                      <a:pt x="91180" y="390683"/>
                      <a:pt x="92133" y="386868"/>
                    </a:cubicBezTo>
                    <a:cubicBezTo>
                      <a:pt x="94677" y="376696"/>
                      <a:pt x="100081" y="355397"/>
                      <a:pt x="108346" y="326152"/>
                    </a:cubicBezTo>
                    <a:lnTo>
                      <a:pt x="252984" y="326152"/>
                    </a:lnTo>
                    <a:cubicBezTo>
                      <a:pt x="261249" y="355397"/>
                      <a:pt x="266653" y="376696"/>
                      <a:pt x="269196" y="386868"/>
                    </a:cubicBezTo>
                    <a:cubicBezTo>
                      <a:pt x="270468" y="390683"/>
                      <a:pt x="273965" y="393544"/>
                      <a:pt x="278097" y="393544"/>
                    </a:cubicBezTo>
                    <a:close/>
                    <a:moveTo>
                      <a:pt x="133777" y="242230"/>
                    </a:moveTo>
                    <a:cubicBezTo>
                      <a:pt x="145221" y="206309"/>
                      <a:pt x="158890" y="162758"/>
                      <a:pt x="174784" y="119525"/>
                    </a:cubicBezTo>
                    <a:cubicBezTo>
                      <a:pt x="175738" y="116982"/>
                      <a:pt x="178281" y="115393"/>
                      <a:pt x="180824" y="115393"/>
                    </a:cubicBezTo>
                    <a:lnTo>
                      <a:pt x="180824" y="115393"/>
                    </a:lnTo>
                    <a:cubicBezTo>
                      <a:pt x="183685" y="115393"/>
                      <a:pt x="185910" y="116982"/>
                      <a:pt x="186864" y="119525"/>
                    </a:cubicBezTo>
                    <a:cubicBezTo>
                      <a:pt x="202758" y="162758"/>
                      <a:pt x="216427" y="206309"/>
                      <a:pt x="227871" y="242230"/>
                    </a:cubicBezTo>
                    <a:lnTo>
                      <a:pt x="133777" y="242230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EF10C53-D350-46EB-ADE3-A6E19D618EC7}"/>
                  </a:ext>
                </a:extLst>
              </p:cNvPr>
              <p:cNvSpPr/>
              <p:nvPr/>
            </p:nvSpPr>
            <p:spPr>
              <a:xfrm>
                <a:off x="4345622" y="3680802"/>
                <a:ext cx="276587" cy="411345"/>
              </a:xfrm>
              <a:custGeom>
                <a:avLst/>
                <a:gdLst>
                  <a:gd name="connsiteX0" fmla="*/ 170094 w 276587"/>
                  <a:gd name="connsiteY0" fmla="*/ 108082 h 411345"/>
                  <a:gd name="connsiteX1" fmla="*/ 130040 w 276587"/>
                  <a:gd name="connsiteY1" fmla="*/ 114121 h 411345"/>
                  <a:gd name="connsiteX2" fmla="*/ 97615 w 276587"/>
                  <a:gd name="connsiteY2" fmla="*/ 132559 h 411345"/>
                  <a:gd name="connsiteX3" fmla="*/ 96662 w 276587"/>
                  <a:gd name="connsiteY3" fmla="*/ 133512 h 411345"/>
                  <a:gd name="connsiteX4" fmla="*/ 96026 w 276587"/>
                  <a:gd name="connsiteY4" fmla="*/ 133830 h 411345"/>
                  <a:gd name="connsiteX5" fmla="*/ 95708 w 276587"/>
                  <a:gd name="connsiteY5" fmla="*/ 133830 h 411345"/>
                  <a:gd name="connsiteX6" fmla="*/ 87125 w 276587"/>
                  <a:gd name="connsiteY6" fmla="*/ 132877 h 411345"/>
                  <a:gd name="connsiteX7" fmla="*/ 87443 w 276587"/>
                  <a:gd name="connsiteY7" fmla="*/ 125565 h 411345"/>
                  <a:gd name="connsiteX8" fmla="*/ 88079 w 276587"/>
                  <a:gd name="connsiteY8" fmla="*/ 124612 h 411345"/>
                  <a:gd name="connsiteX9" fmla="*/ 94437 w 276587"/>
                  <a:gd name="connsiteY9" fmla="*/ 104585 h 411345"/>
                  <a:gd name="connsiteX10" fmla="*/ 94437 w 276587"/>
                  <a:gd name="connsiteY10" fmla="*/ 104585 h 411345"/>
                  <a:gd name="connsiteX11" fmla="*/ 86489 w 276587"/>
                  <a:gd name="connsiteY11" fmla="*/ 6040 h 411345"/>
                  <a:gd name="connsiteX12" fmla="*/ 79814 w 276587"/>
                  <a:gd name="connsiteY12" fmla="*/ 0 h 411345"/>
                  <a:gd name="connsiteX13" fmla="*/ 6700 w 276587"/>
                  <a:gd name="connsiteY13" fmla="*/ 0 h 411345"/>
                  <a:gd name="connsiteX14" fmla="*/ 24 w 276587"/>
                  <a:gd name="connsiteY14" fmla="*/ 7311 h 411345"/>
                  <a:gd name="connsiteX15" fmla="*/ 12104 w 276587"/>
                  <a:gd name="connsiteY15" fmla="*/ 213938 h 411345"/>
                  <a:gd name="connsiteX16" fmla="*/ 5428 w 276587"/>
                  <a:gd name="connsiteY16" fmla="*/ 404352 h 411345"/>
                  <a:gd name="connsiteX17" fmla="*/ 12104 w 276587"/>
                  <a:gd name="connsiteY17" fmla="*/ 411346 h 411345"/>
                  <a:gd name="connsiteX18" fmla="*/ 85218 w 276587"/>
                  <a:gd name="connsiteY18" fmla="*/ 411346 h 411345"/>
                  <a:gd name="connsiteX19" fmla="*/ 91893 w 276587"/>
                  <a:gd name="connsiteY19" fmla="*/ 404670 h 411345"/>
                  <a:gd name="connsiteX20" fmla="*/ 98569 w 276587"/>
                  <a:gd name="connsiteY20" fmla="*/ 233647 h 411345"/>
                  <a:gd name="connsiteX21" fmla="*/ 144345 w 276587"/>
                  <a:gd name="connsiteY21" fmla="*/ 195500 h 411345"/>
                  <a:gd name="connsiteX22" fmla="*/ 190438 w 276587"/>
                  <a:gd name="connsiteY22" fmla="*/ 244455 h 411345"/>
                  <a:gd name="connsiteX23" fmla="*/ 190438 w 276587"/>
                  <a:gd name="connsiteY23" fmla="*/ 404670 h 411345"/>
                  <a:gd name="connsiteX24" fmla="*/ 197114 w 276587"/>
                  <a:gd name="connsiteY24" fmla="*/ 411346 h 411345"/>
                  <a:gd name="connsiteX25" fmla="*/ 269910 w 276587"/>
                  <a:gd name="connsiteY25" fmla="*/ 411346 h 411345"/>
                  <a:gd name="connsiteX26" fmla="*/ 276586 w 276587"/>
                  <a:gd name="connsiteY26" fmla="*/ 404670 h 411345"/>
                  <a:gd name="connsiteX27" fmla="*/ 276586 w 276587"/>
                  <a:gd name="connsiteY27" fmla="*/ 220296 h 411345"/>
                  <a:gd name="connsiteX28" fmla="*/ 170094 w 276587"/>
                  <a:gd name="connsiteY28" fmla="*/ 108082 h 411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76587" h="411345">
                    <a:moveTo>
                      <a:pt x="170094" y="108082"/>
                    </a:moveTo>
                    <a:cubicBezTo>
                      <a:pt x="157060" y="108082"/>
                      <a:pt x="142755" y="109989"/>
                      <a:pt x="130040" y="114121"/>
                    </a:cubicBezTo>
                    <a:cubicBezTo>
                      <a:pt x="118596" y="117936"/>
                      <a:pt x="107788" y="123976"/>
                      <a:pt x="97615" y="132559"/>
                    </a:cubicBezTo>
                    <a:cubicBezTo>
                      <a:pt x="97297" y="132877"/>
                      <a:pt x="96980" y="133195"/>
                      <a:pt x="96662" y="133512"/>
                    </a:cubicBezTo>
                    <a:cubicBezTo>
                      <a:pt x="96344" y="133512"/>
                      <a:pt x="96344" y="133830"/>
                      <a:pt x="96026" y="133830"/>
                    </a:cubicBezTo>
                    <a:cubicBezTo>
                      <a:pt x="96026" y="133830"/>
                      <a:pt x="96026" y="133830"/>
                      <a:pt x="95708" y="133830"/>
                    </a:cubicBezTo>
                    <a:cubicBezTo>
                      <a:pt x="93165" y="136056"/>
                      <a:pt x="89032" y="135738"/>
                      <a:pt x="87125" y="132877"/>
                    </a:cubicBezTo>
                    <a:cubicBezTo>
                      <a:pt x="85536" y="130651"/>
                      <a:pt x="85854" y="127790"/>
                      <a:pt x="87443" y="125565"/>
                    </a:cubicBezTo>
                    <a:lnTo>
                      <a:pt x="88079" y="124612"/>
                    </a:lnTo>
                    <a:cubicBezTo>
                      <a:pt x="92529" y="118890"/>
                      <a:pt x="94754" y="111896"/>
                      <a:pt x="94437" y="104585"/>
                    </a:cubicBezTo>
                    <a:lnTo>
                      <a:pt x="94437" y="104585"/>
                    </a:lnTo>
                    <a:cubicBezTo>
                      <a:pt x="91258" y="51498"/>
                      <a:pt x="88079" y="22570"/>
                      <a:pt x="86489" y="6040"/>
                    </a:cubicBezTo>
                    <a:cubicBezTo>
                      <a:pt x="86171" y="2543"/>
                      <a:pt x="83310" y="0"/>
                      <a:pt x="79814" y="0"/>
                    </a:cubicBezTo>
                    <a:lnTo>
                      <a:pt x="6700" y="0"/>
                    </a:lnTo>
                    <a:cubicBezTo>
                      <a:pt x="2567" y="0"/>
                      <a:pt x="-294" y="3497"/>
                      <a:pt x="24" y="7311"/>
                    </a:cubicBezTo>
                    <a:cubicBezTo>
                      <a:pt x="2885" y="35285"/>
                      <a:pt x="12104" y="136056"/>
                      <a:pt x="12104" y="213938"/>
                    </a:cubicBezTo>
                    <a:cubicBezTo>
                      <a:pt x="12104" y="291184"/>
                      <a:pt x="5746" y="379239"/>
                      <a:pt x="5428" y="404352"/>
                    </a:cubicBezTo>
                    <a:cubicBezTo>
                      <a:pt x="5428" y="408167"/>
                      <a:pt x="8289" y="411346"/>
                      <a:pt x="12104" y="411346"/>
                    </a:cubicBezTo>
                    <a:lnTo>
                      <a:pt x="85218" y="411346"/>
                    </a:lnTo>
                    <a:cubicBezTo>
                      <a:pt x="89032" y="411346"/>
                      <a:pt x="91893" y="408485"/>
                      <a:pt x="91893" y="404670"/>
                    </a:cubicBezTo>
                    <a:cubicBezTo>
                      <a:pt x="92211" y="383054"/>
                      <a:pt x="96662" y="257806"/>
                      <a:pt x="98569" y="233647"/>
                    </a:cubicBezTo>
                    <a:cubicBezTo>
                      <a:pt x="100794" y="209487"/>
                      <a:pt x="119549" y="195500"/>
                      <a:pt x="144345" y="195500"/>
                    </a:cubicBezTo>
                    <a:cubicBezTo>
                      <a:pt x="175498" y="195500"/>
                      <a:pt x="190438" y="216481"/>
                      <a:pt x="190438" y="244455"/>
                    </a:cubicBezTo>
                    <a:lnTo>
                      <a:pt x="190438" y="404670"/>
                    </a:lnTo>
                    <a:cubicBezTo>
                      <a:pt x="190438" y="408485"/>
                      <a:pt x="193617" y="411346"/>
                      <a:pt x="197114" y="411346"/>
                    </a:cubicBezTo>
                    <a:lnTo>
                      <a:pt x="269910" y="411346"/>
                    </a:lnTo>
                    <a:cubicBezTo>
                      <a:pt x="273725" y="411346"/>
                      <a:pt x="276586" y="408167"/>
                      <a:pt x="276586" y="404670"/>
                    </a:cubicBezTo>
                    <a:lnTo>
                      <a:pt x="276586" y="220296"/>
                    </a:lnTo>
                    <a:cubicBezTo>
                      <a:pt x="276903" y="158626"/>
                      <a:pt x="243843" y="108082"/>
                      <a:pt x="170094" y="108082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651A8D7-D45A-40F1-A477-C9875E3A4478}"/>
                  </a:ext>
                </a:extLst>
              </p:cNvPr>
              <p:cNvSpPr/>
              <p:nvPr/>
            </p:nvSpPr>
            <p:spPr>
              <a:xfrm>
                <a:off x="4025216" y="3782525"/>
                <a:ext cx="293753" cy="318522"/>
              </a:xfrm>
              <a:custGeom>
                <a:avLst/>
                <a:gdLst>
                  <a:gd name="connsiteX0" fmla="*/ 161486 w 293753"/>
                  <a:gd name="connsiteY0" fmla="*/ 239687 h 318522"/>
                  <a:gd name="connsiteX1" fmla="*/ 103949 w 293753"/>
                  <a:gd name="connsiteY1" fmla="*/ 215845 h 318522"/>
                  <a:gd name="connsiteX2" fmla="*/ 82015 w 293753"/>
                  <a:gd name="connsiteY2" fmla="*/ 158943 h 318522"/>
                  <a:gd name="connsiteX3" fmla="*/ 103949 w 293753"/>
                  <a:gd name="connsiteY3" fmla="*/ 102042 h 318522"/>
                  <a:gd name="connsiteX4" fmla="*/ 161486 w 293753"/>
                  <a:gd name="connsiteY4" fmla="*/ 78200 h 318522"/>
                  <a:gd name="connsiteX5" fmla="*/ 223792 w 293753"/>
                  <a:gd name="connsiteY5" fmla="*/ 107764 h 318522"/>
                  <a:gd name="connsiteX6" fmla="*/ 232693 w 293753"/>
                  <a:gd name="connsiteY6" fmla="*/ 109353 h 318522"/>
                  <a:gd name="connsiteX7" fmla="*/ 290548 w 293753"/>
                  <a:gd name="connsiteY7" fmla="*/ 72796 h 318522"/>
                  <a:gd name="connsiteX8" fmla="*/ 292456 w 293753"/>
                  <a:gd name="connsiteY8" fmla="*/ 62942 h 318522"/>
                  <a:gd name="connsiteX9" fmla="*/ 241276 w 293753"/>
                  <a:gd name="connsiteY9" fmla="*/ 19073 h 318522"/>
                  <a:gd name="connsiteX10" fmla="*/ 161804 w 293753"/>
                  <a:gd name="connsiteY10" fmla="*/ 0 h 318522"/>
                  <a:gd name="connsiteX11" fmla="*/ 47365 w 293753"/>
                  <a:gd name="connsiteY11" fmla="*/ 44186 h 318522"/>
                  <a:gd name="connsiteX12" fmla="*/ 12715 w 293753"/>
                  <a:gd name="connsiteY12" fmla="*/ 94412 h 318522"/>
                  <a:gd name="connsiteX13" fmla="*/ 0 w 293753"/>
                  <a:gd name="connsiteY13" fmla="*/ 159261 h 318522"/>
                  <a:gd name="connsiteX14" fmla="*/ 12715 w 293753"/>
                  <a:gd name="connsiteY14" fmla="*/ 224110 h 318522"/>
                  <a:gd name="connsiteX15" fmla="*/ 47365 w 293753"/>
                  <a:gd name="connsiteY15" fmla="*/ 274336 h 318522"/>
                  <a:gd name="connsiteX16" fmla="*/ 161804 w 293753"/>
                  <a:gd name="connsiteY16" fmla="*/ 318523 h 318522"/>
                  <a:gd name="connsiteX17" fmla="*/ 241276 w 293753"/>
                  <a:gd name="connsiteY17" fmla="*/ 299449 h 318522"/>
                  <a:gd name="connsiteX18" fmla="*/ 292456 w 293753"/>
                  <a:gd name="connsiteY18" fmla="*/ 255581 h 318522"/>
                  <a:gd name="connsiteX19" fmla="*/ 290548 w 293753"/>
                  <a:gd name="connsiteY19" fmla="*/ 245726 h 318522"/>
                  <a:gd name="connsiteX20" fmla="*/ 232693 w 293753"/>
                  <a:gd name="connsiteY20" fmla="*/ 209170 h 318522"/>
                  <a:gd name="connsiteX21" fmla="*/ 223792 w 293753"/>
                  <a:gd name="connsiteY21" fmla="*/ 210759 h 318522"/>
                  <a:gd name="connsiteX22" fmla="*/ 161486 w 293753"/>
                  <a:gd name="connsiteY22" fmla="*/ 239687 h 318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93753" h="318522">
                    <a:moveTo>
                      <a:pt x="161486" y="239687"/>
                    </a:moveTo>
                    <a:cubicBezTo>
                      <a:pt x="138916" y="239687"/>
                      <a:pt x="118572" y="231422"/>
                      <a:pt x="103949" y="215845"/>
                    </a:cubicBezTo>
                    <a:cubicBezTo>
                      <a:pt x="89644" y="200904"/>
                      <a:pt x="82015" y="180878"/>
                      <a:pt x="82015" y="158943"/>
                    </a:cubicBezTo>
                    <a:cubicBezTo>
                      <a:pt x="82015" y="137009"/>
                      <a:pt x="89962" y="116664"/>
                      <a:pt x="103949" y="102042"/>
                    </a:cubicBezTo>
                    <a:cubicBezTo>
                      <a:pt x="118572" y="86783"/>
                      <a:pt x="138916" y="78200"/>
                      <a:pt x="161486" y="78200"/>
                    </a:cubicBezTo>
                    <a:cubicBezTo>
                      <a:pt x="186917" y="78200"/>
                      <a:pt x="209170" y="88690"/>
                      <a:pt x="223792" y="107764"/>
                    </a:cubicBezTo>
                    <a:cubicBezTo>
                      <a:pt x="226017" y="110625"/>
                      <a:pt x="229832" y="111260"/>
                      <a:pt x="232693" y="109353"/>
                    </a:cubicBezTo>
                    <a:lnTo>
                      <a:pt x="290548" y="72796"/>
                    </a:lnTo>
                    <a:cubicBezTo>
                      <a:pt x="293727" y="70571"/>
                      <a:pt x="294681" y="66120"/>
                      <a:pt x="292456" y="62942"/>
                    </a:cubicBezTo>
                    <a:cubicBezTo>
                      <a:pt x="279105" y="44822"/>
                      <a:pt x="261303" y="29881"/>
                      <a:pt x="241276" y="19073"/>
                    </a:cubicBezTo>
                    <a:cubicBezTo>
                      <a:pt x="217434" y="6676"/>
                      <a:pt x="190096" y="0"/>
                      <a:pt x="161804" y="0"/>
                    </a:cubicBezTo>
                    <a:cubicBezTo>
                      <a:pt x="117936" y="0"/>
                      <a:pt x="77246" y="15576"/>
                      <a:pt x="47365" y="44186"/>
                    </a:cubicBezTo>
                    <a:cubicBezTo>
                      <a:pt x="32424" y="58491"/>
                      <a:pt x="20980" y="75339"/>
                      <a:pt x="12715" y="94412"/>
                    </a:cubicBezTo>
                    <a:cubicBezTo>
                      <a:pt x="4132" y="114439"/>
                      <a:pt x="0" y="136056"/>
                      <a:pt x="0" y="159261"/>
                    </a:cubicBezTo>
                    <a:cubicBezTo>
                      <a:pt x="0" y="182149"/>
                      <a:pt x="4132" y="204083"/>
                      <a:pt x="12715" y="224110"/>
                    </a:cubicBezTo>
                    <a:cubicBezTo>
                      <a:pt x="20663" y="243183"/>
                      <a:pt x="32424" y="260031"/>
                      <a:pt x="47365" y="274336"/>
                    </a:cubicBezTo>
                    <a:cubicBezTo>
                      <a:pt x="77246" y="302628"/>
                      <a:pt x="117618" y="318523"/>
                      <a:pt x="161804" y="318523"/>
                    </a:cubicBezTo>
                    <a:cubicBezTo>
                      <a:pt x="190096" y="318523"/>
                      <a:pt x="217752" y="311847"/>
                      <a:pt x="241276" y="299449"/>
                    </a:cubicBezTo>
                    <a:cubicBezTo>
                      <a:pt x="261621" y="288641"/>
                      <a:pt x="279105" y="273701"/>
                      <a:pt x="292456" y="255581"/>
                    </a:cubicBezTo>
                    <a:cubicBezTo>
                      <a:pt x="294681" y="252402"/>
                      <a:pt x="294045" y="247952"/>
                      <a:pt x="290548" y="245726"/>
                    </a:cubicBezTo>
                    <a:lnTo>
                      <a:pt x="232693" y="209170"/>
                    </a:lnTo>
                    <a:cubicBezTo>
                      <a:pt x="229832" y="207262"/>
                      <a:pt x="226017" y="207898"/>
                      <a:pt x="223792" y="210759"/>
                    </a:cubicBezTo>
                    <a:cubicBezTo>
                      <a:pt x="209170" y="229196"/>
                      <a:pt x="186917" y="239687"/>
                      <a:pt x="161486" y="239687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2077B92-6E42-458A-A682-55C384104404}"/>
                  </a:ext>
                </a:extLst>
              </p:cNvPr>
              <p:cNvSpPr/>
              <p:nvPr/>
            </p:nvSpPr>
            <p:spPr>
              <a:xfrm>
                <a:off x="3806170" y="3782647"/>
                <a:ext cx="216937" cy="309817"/>
              </a:xfrm>
              <a:custGeom>
                <a:avLst/>
                <a:gdLst>
                  <a:gd name="connsiteX0" fmla="*/ 216503 w 216937"/>
                  <a:gd name="connsiteY0" fmla="*/ 15455 h 309817"/>
                  <a:gd name="connsiteX1" fmla="*/ 212688 w 216937"/>
                  <a:gd name="connsiteY1" fmla="*/ 6872 h 309817"/>
                  <a:gd name="connsiteX2" fmla="*/ 92845 w 216937"/>
                  <a:gd name="connsiteY2" fmla="*/ 31985 h 309817"/>
                  <a:gd name="connsiteX3" fmla="*/ 84580 w 216937"/>
                  <a:gd name="connsiteY3" fmla="*/ 31667 h 309817"/>
                  <a:gd name="connsiteX4" fmla="*/ 84898 w 216937"/>
                  <a:gd name="connsiteY4" fmla="*/ 24991 h 309817"/>
                  <a:gd name="connsiteX5" fmla="*/ 91256 w 216937"/>
                  <a:gd name="connsiteY5" fmla="*/ 15455 h 309817"/>
                  <a:gd name="connsiteX6" fmla="*/ 85534 w 216937"/>
                  <a:gd name="connsiteY6" fmla="*/ 5918 h 309817"/>
                  <a:gd name="connsiteX7" fmla="*/ 6698 w 216937"/>
                  <a:gd name="connsiteY7" fmla="*/ 5918 h 309817"/>
                  <a:gd name="connsiteX8" fmla="*/ 22 w 216937"/>
                  <a:gd name="connsiteY8" fmla="*/ 13229 h 309817"/>
                  <a:gd name="connsiteX9" fmla="*/ 2565 w 216937"/>
                  <a:gd name="connsiteY9" fmla="*/ 302506 h 309817"/>
                  <a:gd name="connsiteX10" fmla="*/ 9241 w 216937"/>
                  <a:gd name="connsiteY10" fmla="*/ 309818 h 309817"/>
                  <a:gd name="connsiteX11" fmla="*/ 82037 w 216937"/>
                  <a:gd name="connsiteY11" fmla="*/ 309818 h 309817"/>
                  <a:gd name="connsiteX12" fmla="*/ 88712 w 216937"/>
                  <a:gd name="connsiteY12" fmla="*/ 302824 h 309817"/>
                  <a:gd name="connsiteX13" fmla="*/ 90302 w 216937"/>
                  <a:gd name="connsiteY13" fmla="*/ 144835 h 309817"/>
                  <a:gd name="connsiteX14" fmla="*/ 184079 w 216937"/>
                  <a:gd name="connsiteY14" fmla="*/ 87297 h 309817"/>
                  <a:gd name="connsiteX15" fmla="*/ 192979 w 216937"/>
                  <a:gd name="connsiteY15" fmla="*/ 83165 h 309817"/>
                  <a:gd name="connsiteX16" fmla="*/ 216503 w 216937"/>
                  <a:gd name="connsiteY16" fmla="*/ 15455 h 30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6937" h="309817">
                    <a:moveTo>
                      <a:pt x="216503" y="15455"/>
                    </a:moveTo>
                    <a:cubicBezTo>
                      <a:pt x="217774" y="11958"/>
                      <a:pt x="216185" y="8461"/>
                      <a:pt x="212688" y="6872"/>
                    </a:cubicBezTo>
                    <a:cubicBezTo>
                      <a:pt x="169138" y="-11248"/>
                      <a:pt x="112872" y="9733"/>
                      <a:pt x="92845" y="31985"/>
                    </a:cubicBezTo>
                    <a:cubicBezTo>
                      <a:pt x="90620" y="34528"/>
                      <a:pt x="86487" y="34528"/>
                      <a:pt x="84580" y="31667"/>
                    </a:cubicBezTo>
                    <a:cubicBezTo>
                      <a:pt x="83308" y="29760"/>
                      <a:pt x="83626" y="26581"/>
                      <a:pt x="84898" y="24991"/>
                    </a:cubicBezTo>
                    <a:cubicBezTo>
                      <a:pt x="87441" y="22130"/>
                      <a:pt x="89984" y="17998"/>
                      <a:pt x="91256" y="15455"/>
                    </a:cubicBezTo>
                    <a:cubicBezTo>
                      <a:pt x="93481" y="11004"/>
                      <a:pt x="90302" y="5918"/>
                      <a:pt x="85534" y="5918"/>
                    </a:cubicBezTo>
                    <a:cubicBezTo>
                      <a:pt x="71864" y="5918"/>
                      <a:pt x="25135" y="5918"/>
                      <a:pt x="6698" y="5918"/>
                    </a:cubicBezTo>
                    <a:cubicBezTo>
                      <a:pt x="2883" y="5918"/>
                      <a:pt x="-296" y="9097"/>
                      <a:pt x="22" y="13229"/>
                    </a:cubicBezTo>
                    <a:cubicBezTo>
                      <a:pt x="9559" y="150239"/>
                      <a:pt x="5108" y="271989"/>
                      <a:pt x="2565" y="302506"/>
                    </a:cubicBezTo>
                    <a:cubicBezTo>
                      <a:pt x="2247" y="306321"/>
                      <a:pt x="5426" y="309818"/>
                      <a:pt x="9241" y="309818"/>
                    </a:cubicBezTo>
                    <a:cubicBezTo>
                      <a:pt x="26407" y="309818"/>
                      <a:pt x="66142" y="309818"/>
                      <a:pt x="82037" y="309818"/>
                    </a:cubicBezTo>
                    <a:cubicBezTo>
                      <a:pt x="85851" y="309818"/>
                      <a:pt x="89030" y="306639"/>
                      <a:pt x="88712" y="302824"/>
                    </a:cubicBezTo>
                    <a:cubicBezTo>
                      <a:pt x="87759" y="278983"/>
                      <a:pt x="85534" y="199511"/>
                      <a:pt x="90302" y="144835"/>
                    </a:cubicBezTo>
                    <a:cubicBezTo>
                      <a:pt x="96024" y="79668"/>
                      <a:pt x="161826" y="78078"/>
                      <a:pt x="184079" y="87297"/>
                    </a:cubicBezTo>
                    <a:cubicBezTo>
                      <a:pt x="187575" y="88886"/>
                      <a:pt x="191708" y="86979"/>
                      <a:pt x="192979" y="83165"/>
                    </a:cubicBezTo>
                    <a:lnTo>
                      <a:pt x="216503" y="15455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70B1BD0-E5BC-445B-ADA7-3A58001121D2}"/>
                </a:ext>
              </a:extLst>
            </p:cNvPr>
            <p:cNvSpPr/>
            <p:nvPr/>
          </p:nvSpPr>
          <p:spPr>
            <a:xfrm>
              <a:off x="2598708" y="3560323"/>
              <a:ext cx="726838" cy="841128"/>
            </a:xfrm>
            <a:custGeom>
              <a:avLst/>
              <a:gdLst>
                <a:gd name="connsiteX0" fmla="*/ 660401 w 726838"/>
                <a:gd name="connsiteY0" fmla="*/ 260031 h 841128"/>
                <a:gd name="connsiteX1" fmla="*/ 549776 w 726838"/>
                <a:gd name="connsiteY1" fmla="*/ 264164 h 841128"/>
                <a:gd name="connsiteX2" fmla="*/ 493510 w 726838"/>
                <a:gd name="connsiteY2" fmla="*/ 134466 h 841128"/>
                <a:gd name="connsiteX3" fmla="*/ 321851 w 726838"/>
                <a:gd name="connsiteY3" fmla="*/ 0 h 841128"/>
                <a:gd name="connsiteX4" fmla="*/ 73899 w 726838"/>
                <a:gd name="connsiteY4" fmla="*/ 285462 h 841128"/>
                <a:gd name="connsiteX5" fmla="*/ 150 w 726838"/>
                <a:gd name="connsiteY5" fmla="*/ 666291 h 841128"/>
                <a:gd name="connsiteX6" fmla="*/ 65634 w 726838"/>
                <a:gd name="connsiteY6" fmla="*/ 736226 h 841128"/>
                <a:gd name="connsiteX7" fmla="*/ 65952 w 726838"/>
                <a:gd name="connsiteY7" fmla="*/ 736226 h 841128"/>
                <a:gd name="connsiteX8" fmla="*/ 131437 w 726838"/>
                <a:gd name="connsiteY8" fmla="*/ 675192 h 841128"/>
                <a:gd name="connsiteX9" fmla="*/ 198511 w 726838"/>
                <a:gd name="connsiteY9" fmla="*/ 326788 h 841128"/>
                <a:gd name="connsiteX10" fmla="*/ 321851 w 726838"/>
                <a:gd name="connsiteY10" fmla="*/ 131605 h 841128"/>
                <a:gd name="connsiteX11" fmla="*/ 416581 w 726838"/>
                <a:gd name="connsiteY11" fmla="*/ 280694 h 841128"/>
                <a:gd name="connsiteX12" fmla="*/ 256049 w 726838"/>
                <a:gd name="connsiteY12" fmla="*/ 366523 h 841128"/>
                <a:gd name="connsiteX13" fmla="*/ 229346 w 726838"/>
                <a:gd name="connsiteY13" fmla="*/ 548037 h 841128"/>
                <a:gd name="connsiteX14" fmla="*/ 440105 w 726838"/>
                <a:gd name="connsiteY14" fmla="*/ 820466 h 841128"/>
                <a:gd name="connsiteX15" fmla="*/ 525299 w 726838"/>
                <a:gd name="connsiteY15" fmla="*/ 841129 h 841128"/>
                <a:gd name="connsiteX16" fmla="*/ 579657 w 726838"/>
                <a:gd name="connsiteY16" fmla="*/ 829367 h 841128"/>
                <a:gd name="connsiteX17" fmla="*/ 629566 w 726838"/>
                <a:gd name="connsiteY17" fmla="*/ 652622 h 841128"/>
                <a:gd name="connsiteX18" fmla="*/ 612718 w 726838"/>
                <a:gd name="connsiteY18" fmla="*/ 516884 h 841128"/>
                <a:gd name="connsiteX19" fmla="*/ 592373 w 726838"/>
                <a:gd name="connsiteY19" fmla="*/ 414524 h 841128"/>
                <a:gd name="connsiteX20" fmla="*/ 587287 w 726838"/>
                <a:gd name="connsiteY20" fmla="*/ 393226 h 841128"/>
                <a:gd name="connsiteX21" fmla="*/ 662308 w 726838"/>
                <a:gd name="connsiteY21" fmla="*/ 391001 h 841128"/>
                <a:gd name="connsiteX22" fmla="*/ 726839 w 726838"/>
                <a:gd name="connsiteY22" fmla="*/ 325516 h 841128"/>
                <a:gd name="connsiteX23" fmla="*/ 726839 w 726838"/>
                <a:gd name="connsiteY23" fmla="*/ 325516 h 841128"/>
                <a:gd name="connsiteX24" fmla="*/ 660401 w 726838"/>
                <a:gd name="connsiteY24" fmla="*/ 260031 h 841128"/>
                <a:gd name="connsiteX25" fmla="*/ 499868 w 726838"/>
                <a:gd name="connsiteY25" fmla="*/ 693629 h 841128"/>
                <a:gd name="connsiteX26" fmla="*/ 491285 w 726838"/>
                <a:gd name="connsiteY26" fmla="*/ 699033 h 841128"/>
                <a:gd name="connsiteX27" fmla="*/ 356501 w 726838"/>
                <a:gd name="connsiteY27" fmla="*/ 515295 h 841128"/>
                <a:gd name="connsiteX28" fmla="*/ 359680 w 726838"/>
                <a:gd name="connsiteY28" fmla="*/ 446949 h 841128"/>
                <a:gd name="connsiteX29" fmla="*/ 523709 w 726838"/>
                <a:gd name="connsiteY29" fmla="*/ 397041 h 841128"/>
                <a:gd name="connsiteX30" fmla="*/ 530067 w 726838"/>
                <a:gd name="connsiteY30" fmla="*/ 402127 h 841128"/>
                <a:gd name="connsiteX31" fmla="*/ 530067 w 726838"/>
                <a:gd name="connsiteY31" fmla="*/ 402127 h 841128"/>
                <a:gd name="connsiteX32" fmla="*/ 524981 w 726838"/>
                <a:gd name="connsiteY32" fmla="*/ 408802 h 841128"/>
                <a:gd name="connsiteX33" fmla="*/ 467443 w 726838"/>
                <a:gd name="connsiteY33" fmla="*/ 461254 h 841128"/>
                <a:gd name="connsiteX34" fmla="*/ 499868 w 726838"/>
                <a:gd name="connsiteY34" fmla="*/ 693629 h 841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26838" h="841128">
                  <a:moveTo>
                    <a:pt x="660401" y="260031"/>
                  </a:moveTo>
                  <a:cubicBezTo>
                    <a:pt x="620665" y="260667"/>
                    <a:pt x="583790" y="261939"/>
                    <a:pt x="549776" y="264164"/>
                  </a:cubicBezTo>
                  <a:cubicBezTo>
                    <a:pt x="533882" y="217752"/>
                    <a:pt x="515126" y="173248"/>
                    <a:pt x="493510" y="134466"/>
                  </a:cubicBezTo>
                  <a:cubicBezTo>
                    <a:pt x="449642" y="55312"/>
                    <a:pt x="393376" y="0"/>
                    <a:pt x="321851" y="0"/>
                  </a:cubicBezTo>
                  <a:cubicBezTo>
                    <a:pt x="219809" y="0"/>
                    <a:pt x="136205" y="96002"/>
                    <a:pt x="73899" y="285462"/>
                  </a:cubicBezTo>
                  <a:cubicBezTo>
                    <a:pt x="37342" y="395769"/>
                    <a:pt x="8097" y="550580"/>
                    <a:pt x="150" y="666291"/>
                  </a:cubicBezTo>
                  <a:cubicBezTo>
                    <a:pt x="-2393" y="704119"/>
                    <a:pt x="27806" y="736226"/>
                    <a:pt x="65634" y="736226"/>
                  </a:cubicBezTo>
                  <a:lnTo>
                    <a:pt x="65952" y="736226"/>
                  </a:lnTo>
                  <a:cubicBezTo>
                    <a:pt x="100602" y="736226"/>
                    <a:pt x="128894" y="709523"/>
                    <a:pt x="131437" y="675192"/>
                  </a:cubicBezTo>
                  <a:cubicBezTo>
                    <a:pt x="138430" y="570925"/>
                    <a:pt x="165769" y="425968"/>
                    <a:pt x="198511" y="326788"/>
                  </a:cubicBezTo>
                  <a:cubicBezTo>
                    <a:pt x="249373" y="172295"/>
                    <a:pt x="291334" y="131605"/>
                    <a:pt x="321851" y="131605"/>
                  </a:cubicBezTo>
                  <a:cubicBezTo>
                    <a:pt x="375892" y="131605"/>
                    <a:pt x="416581" y="280694"/>
                    <a:pt x="416581" y="280694"/>
                  </a:cubicBezTo>
                  <a:cubicBezTo>
                    <a:pt x="342514" y="296270"/>
                    <a:pt x="289745" y="322973"/>
                    <a:pt x="256049" y="366523"/>
                  </a:cubicBezTo>
                  <a:cubicBezTo>
                    <a:pt x="219492" y="413571"/>
                    <a:pt x="210591" y="474605"/>
                    <a:pt x="229346" y="548037"/>
                  </a:cubicBezTo>
                  <a:cubicBezTo>
                    <a:pt x="267175" y="694583"/>
                    <a:pt x="363176" y="784863"/>
                    <a:pt x="440105" y="820466"/>
                  </a:cubicBezTo>
                  <a:cubicBezTo>
                    <a:pt x="469986" y="834135"/>
                    <a:pt x="498914" y="841129"/>
                    <a:pt x="525299" y="841129"/>
                  </a:cubicBezTo>
                  <a:cubicBezTo>
                    <a:pt x="545008" y="841129"/>
                    <a:pt x="563445" y="837314"/>
                    <a:pt x="579657" y="829367"/>
                  </a:cubicBezTo>
                  <a:cubicBezTo>
                    <a:pt x="629248" y="805207"/>
                    <a:pt x="635605" y="743855"/>
                    <a:pt x="629566" y="652622"/>
                  </a:cubicBezTo>
                  <a:cubicBezTo>
                    <a:pt x="626705" y="611932"/>
                    <a:pt x="620983" y="565203"/>
                    <a:pt x="612718" y="516884"/>
                  </a:cubicBezTo>
                  <a:cubicBezTo>
                    <a:pt x="606996" y="483188"/>
                    <a:pt x="600002" y="448538"/>
                    <a:pt x="592373" y="414524"/>
                  </a:cubicBezTo>
                  <a:cubicBezTo>
                    <a:pt x="590783" y="407531"/>
                    <a:pt x="589194" y="400219"/>
                    <a:pt x="587287" y="393226"/>
                  </a:cubicBezTo>
                  <a:cubicBezTo>
                    <a:pt x="613036" y="391954"/>
                    <a:pt x="638784" y="391319"/>
                    <a:pt x="662308" y="391001"/>
                  </a:cubicBezTo>
                  <a:cubicBezTo>
                    <a:pt x="698229" y="390683"/>
                    <a:pt x="726839" y="361119"/>
                    <a:pt x="726839" y="325516"/>
                  </a:cubicBezTo>
                  <a:lnTo>
                    <a:pt x="726839" y="325516"/>
                  </a:lnTo>
                  <a:cubicBezTo>
                    <a:pt x="726839" y="288959"/>
                    <a:pt x="696958" y="259396"/>
                    <a:pt x="660401" y="260031"/>
                  </a:cubicBezTo>
                  <a:close/>
                  <a:moveTo>
                    <a:pt x="499868" y="693629"/>
                  </a:moveTo>
                  <a:cubicBezTo>
                    <a:pt x="500186" y="698079"/>
                    <a:pt x="495417" y="701258"/>
                    <a:pt x="491285" y="699033"/>
                  </a:cubicBezTo>
                  <a:cubicBezTo>
                    <a:pt x="448688" y="677099"/>
                    <a:pt x="383839" y="620197"/>
                    <a:pt x="356501" y="515295"/>
                  </a:cubicBezTo>
                  <a:cubicBezTo>
                    <a:pt x="344103" y="467294"/>
                    <a:pt x="355865" y="452035"/>
                    <a:pt x="359680" y="446949"/>
                  </a:cubicBezTo>
                  <a:cubicBezTo>
                    <a:pt x="370806" y="432644"/>
                    <a:pt x="405455" y="409120"/>
                    <a:pt x="523709" y="397041"/>
                  </a:cubicBezTo>
                  <a:cubicBezTo>
                    <a:pt x="526888" y="396723"/>
                    <a:pt x="529749" y="398948"/>
                    <a:pt x="530067" y="402127"/>
                  </a:cubicBezTo>
                  <a:lnTo>
                    <a:pt x="530067" y="402127"/>
                  </a:lnTo>
                  <a:cubicBezTo>
                    <a:pt x="530385" y="405306"/>
                    <a:pt x="528160" y="408167"/>
                    <a:pt x="524981" y="408802"/>
                  </a:cubicBezTo>
                  <a:cubicBezTo>
                    <a:pt x="505272" y="411663"/>
                    <a:pt x="459496" y="421518"/>
                    <a:pt x="467443" y="461254"/>
                  </a:cubicBezTo>
                  <a:cubicBezTo>
                    <a:pt x="467761" y="460936"/>
                    <a:pt x="495099" y="580143"/>
                    <a:pt x="499868" y="693629"/>
                  </a:cubicBezTo>
                  <a:close/>
                </a:path>
              </a:pathLst>
            </a:custGeom>
            <a:solidFill>
              <a:srgbClr val="3CE580"/>
            </a:solidFill>
            <a:ln w="31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43" name="Graphic 7">
            <a:extLst>
              <a:ext uri="{FF2B5EF4-FFF2-40B4-BE49-F238E27FC236}">
                <a16:creationId xmlns:a16="http://schemas.microsoft.com/office/drawing/2014/main" id="{932D911B-7239-4422-9F16-9F15611D998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5292C1B-3D02-4A02-B2B3-374E5111BA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A3EF342-0973-4019-9114-1C58965941F2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E94F4A3-00D8-477B-AD1D-EA7C435BCD22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4A36271-FB31-4CE1-AC75-9C5A7DF1B0A7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8988ED8-B21C-4523-860A-F7E6CC2D6F44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8C6EF60-DEB7-404B-8812-A56C5C77088D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658081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_Back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50B4E013-5D75-4001-B6CB-BA9DAC76A0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7783" y="4507777"/>
            <a:ext cx="4750268" cy="121912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36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26213" y="3560323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Address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526213" y="412750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Phone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B7E91ED-4866-44BB-813F-167A0BA8109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526213" y="530424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Website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CCDFE2E-AF59-44FB-A6BC-556582A25D4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526213" y="4694679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Email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A22CAE9-CAD4-45FD-A48A-2A75D19EA1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4352" y="3602705"/>
            <a:ext cx="189000" cy="252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ACB38DA-3C6D-4ECC-8CC1-7153E8AB07E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2852" y="4169884"/>
            <a:ext cx="252000" cy="252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B96CAE5-EA83-4820-B93D-E94C42FB500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2852" y="4694679"/>
            <a:ext cx="252000" cy="18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C568770-CAB5-4BD5-9BDA-27D4EB60B76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42852" y="5304241"/>
            <a:ext cx="252000" cy="252000"/>
          </a:xfrm>
          <a:prstGeom prst="rect">
            <a:avLst/>
          </a:prstGeom>
        </p:spPr>
      </p:pic>
      <p:grpSp>
        <p:nvGrpSpPr>
          <p:cNvPr id="21" name="Graphic 20">
            <a:extLst>
              <a:ext uri="{FF2B5EF4-FFF2-40B4-BE49-F238E27FC236}">
                <a16:creationId xmlns:a16="http://schemas.microsoft.com/office/drawing/2014/main" id="{EC198720-436F-43CD-96C9-B7A72F8BAA5C}"/>
              </a:ext>
            </a:extLst>
          </p:cNvPr>
          <p:cNvGrpSpPr/>
          <p:nvPr userDrawn="1"/>
        </p:nvGrpSpPr>
        <p:grpSpPr>
          <a:xfrm>
            <a:off x="2598708" y="3560323"/>
            <a:ext cx="2028267" cy="841128"/>
            <a:chOff x="2598708" y="3560323"/>
            <a:chExt cx="2028267" cy="841128"/>
          </a:xfrm>
          <a:solidFill>
            <a:schemeClr val="accent1"/>
          </a:solidFill>
        </p:grpSpPr>
        <p:grpSp>
          <p:nvGrpSpPr>
            <p:cNvPr id="22" name="Graphic 20">
              <a:extLst>
                <a:ext uri="{FF2B5EF4-FFF2-40B4-BE49-F238E27FC236}">
                  <a16:creationId xmlns:a16="http://schemas.microsoft.com/office/drawing/2014/main" id="{9DDB9C7F-7B46-4763-8E61-E4B5D72F735D}"/>
                </a:ext>
              </a:extLst>
            </p:cNvPr>
            <p:cNvGrpSpPr/>
            <p:nvPr/>
          </p:nvGrpSpPr>
          <p:grpSpPr>
            <a:xfrm>
              <a:off x="3413284" y="4160811"/>
              <a:ext cx="1213691" cy="151949"/>
              <a:chOff x="3413284" y="4160811"/>
              <a:chExt cx="1213691" cy="151949"/>
            </a:xfrm>
            <a:solidFill>
              <a:srgbClr val="463977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31F2307-9DED-4624-BBB4-F5A032CC3998}"/>
                  </a:ext>
                </a:extLst>
              </p:cNvPr>
              <p:cNvSpPr/>
              <p:nvPr/>
            </p:nvSpPr>
            <p:spPr>
              <a:xfrm>
                <a:off x="3413284" y="4166533"/>
                <a:ext cx="121750" cy="112849"/>
              </a:xfrm>
              <a:custGeom>
                <a:avLst/>
                <a:gdLst>
                  <a:gd name="connsiteX0" fmla="*/ 36875 w 121750"/>
                  <a:gd name="connsiteY0" fmla="*/ 92187 h 112849"/>
                  <a:gd name="connsiteX1" fmla="*/ 29246 w 121750"/>
                  <a:gd name="connsiteY1" fmla="*/ 112850 h 112849"/>
                  <a:gd name="connsiteX2" fmla="*/ 0 w 121750"/>
                  <a:gd name="connsiteY2" fmla="*/ 112850 h 112849"/>
                  <a:gd name="connsiteX3" fmla="*/ 44504 w 121750"/>
                  <a:gd name="connsiteY3" fmla="*/ 0 h 112849"/>
                  <a:gd name="connsiteX4" fmla="*/ 76929 w 121750"/>
                  <a:gd name="connsiteY4" fmla="*/ 0 h 112849"/>
                  <a:gd name="connsiteX5" fmla="*/ 121751 w 121750"/>
                  <a:gd name="connsiteY5" fmla="*/ 112850 h 112849"/>
                  <a:gd name="connsiteX6" fmla="*/ 92505 w 121750"/>
                  <a:gd name="connsiteY6" fmla="*/ 112850 h 112849"/>
                  <a:gd name="connsiteX7" fmla="*/ 84876 w 121750"/>
                  <a:gd name="connsiteY7" fmla="*/ 92187 h 112849"/>
                  <a:gd name="connsiteX8" fmla="*/ 36875 w 121750"/>
                  <a:gd name="connsiteY8" fmla="*/ 92187 h 112849"/>
                  <a:gd name="connsiteX9" fmla="*/ 76929 w 121750"/>
                  <a:gd name="connsiteY9" fmla="*/ 70889 h 112849"/>
                  <a:gd name="connsiteX10" fmla="*/ 60716 w 121750"/>
                  <a:gd name="connsiteY10" fmla="*/ 27338 h 112849"/>
                  <a:gd name="connsiteX11" fmla="*/ 44504 w 121750"/>
                  <a:gd name="connsiteY11" fmla="*/ 70889 h 112849"/>
                  <a:gd name="connsiteX12" fmla="*/ 76929 w 121750"/>
                  <a:gd name="connsiteY12" fmla="*/ 70889 h 112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750" h="112849">
                    <a:moveTo>
                      <a:pt x="36875" y="92187"/>
                    </a:moveTo>
                    <a:lnTo>
                      <a:pt x="29246" y="112850"/>
                    </a:lnTo>
                    <a:lnTo>
                      <a:pt x="0" y="112850"/>
                    </a:lnTo>
                    <a:lnTo>
                      <a:pt x="44504" y="0"/>
                    </a:lnTo>
                    <a:lnTo>
                      <a:pt x="76929" y="0"/>
                    </a:lnTo>
                    <a:lnTo>
                      <a:pt x="121751" y="112850"/>
                    </a:lnTo>
                    <a:lnTo>
                      <a:pt x="92505" y="112850"/>
                    </a:lnTo>
                    <a:lnTo>
                      <a:pt x="84876" y="92187"/>
                    </a:lnTo>
                    <a:lnTo>
                      <a:pt x="36875" y="92187"/>
                    </a:lnTo>
                    <a:close/>
                    <a:moveTo>
                      <a:pt x="76929" y="70889"/>
                    </a:moveTo>
                    <a:lnTo>
                      <a:pt x="60716" y="27338"/>
                    </a:lnTo>
                    <a:lnTo>
                      <a:pt x="44504" y="70889"/>
                    </a:lnTo>
                    <a:lnTo>
                      <a:pt x="76929" y="70889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C2B2736-A6D8-4BCD-ABFE-1218603EF978}"/>
                  </a:ext>
                </a:extLst>
              </p:cNvPr>
              <p:cNvSpPr/>
              <p:nvPr/>
            </p:nvSpPr>
            <p:spPr>
              <a:xfrm>
                <a:off x="3543299" y="4197686"/>
                <a:ext cx="86783" cy="115075"/>
              </a:xfrm>
              <a:custGeom>
                <a:avLst/>
                <a:gdLst>
                  <a:gd name="connsiteX0" fmla="*/ 0 w 86783"/>
                  <a:gd name="connsiteY0" fmla="*/ 115075 h 115075"/>
                  <a:gd name="connsiteX1" fmla="*/ 0 w 86783"/>
                  <a:gd name="connsiteY1" fmla="*/ 1907 h 115075"/>
                  <a:gd name="connsiteX2" fmla="*/ 24477 w 86783"/>
                  <a:gd name="connsiteY2" fmla="*/ 1907 h 115075"/>
                  <a:gd name="connsiteX3" fmla="*/ 25431 w 86783"/>
                  <a:gd name="connsiteY3" fmla="*/ 10172 h 115075"/>
                  <a:gd name="connsiteX4" fmla="*/ 49590 w 86783"/>
                  <a:gd name="connsiteY4" fmla="*/ 0 h 115075"/>
                  <a:gd name="connsiteX5" fmla="*/ 86783 w 86783"/>
                  <a:gd name="connsiteY5" fmla="*/ 41643 h 115075"/>
                  <a:gd name="connsiteX6" fmla="*/ 49590 w 86783"/>
                  <a:gd name="connsiteY6" fmla="*/ 82968 h 115075"/>
                  <a:gd name="connsiteX7" fmla="*/ 26067 w 86783"/>
                  <a:gd name="connsiteY7" fmla="*/ 75339 h 115075"/>
                  <a:gd name="connsiteX8" fmla="*/ 26067 w 86783"/>
                  <a:gd name="connsiteY8" fmla="*/ 114439 h 115075"/>
                  <a:gd name="connsiteX9" fmla="*/ 0 w 86783"/>
                  <a:gd name="connsiteY9" fmla="*/ 114439 h 115075"/>
                  <a:gd name="connsiteX10" fmla="*/ 26067 w 86783"/>
                  <a:gd name="connsiteY10" fmla="*/ 41961 h 115075"/>
                  <a:gd name="connsiteX11" fmla="*/ 43233 w 86783"/>
                  <a:gd name="connsiteY11" fmla="*/ 60081 h 115075"/>
                  <a:gd name="connsiteX12" fmla="*/ 60716 w 86783"/>
                  <a:gd name="connsiteY12" fmla="*/ 41961 h 115075"/>
                  <a:gd name="connsiteX13" fmla="*/ 43233 w 86783"/>
                  <a:gd name="connsiteY13" fmla="*/ 23842 h 115075"/>
                  <a:gd name="connsiteX14" fmla="*/ 26067 w 86783"/>
                  <a:gd name="connsiteY14" fmla="*/ 41961 h 11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783" h="115075">
                    <a:moveTo>
                      <a:pt x="0" y="115075"/>
                    </a:moveTo>
                    <a:lnTo>
                      <a:pt x="0" y="1907"/>
                    </a:lnTo>
                    <a:lnTo>
                      <a:pt x="24477" y="1907"/>
                    </a:lnTo>
                    <a:lnTo>
                      <a:pt x="25431" y="10172"/>
                    </a:lnTo>
                    <a:cubicBezTo>
                      <a:pt x="30199" y="4450"/>
                      <a:pt x="37511" y="0"/>
                      <a:pt x="49590" y="0"/>
                    </a:cubicBezTo>
                    <a:cubicBezTo>
                      <a:pt x="72160" y="0"/>
                      <a:pt x="86783" y="17802"/>
                      <a:pt x="86783" y="41643"/>
                    </a:cubicBezTo>
                    <a:cubicBezTo>
                      <a:pt x="86783" y="65485"/>
                      <a:pt x="72160" y="82968"/>
                      <a:pt x="49590" y="82968"/>
                    </a:cubicBezTo>
                    <a:cubicBezTo>
                      <a:pt x="39736" y="82968"/>
                      <a:pt x="30835" y="80107"/>
                      <a:pt x="26067" y="75339"/>
                    </a:cubicBezTo>
                    <a:lnTo>
                      <a:pt x="26067" y="114439"/>
                    </a:lnTo>
                    <a:lnTo>
                      <a:pt x="0" y="114439"/>
                    </a:lnTo>
                    <a:close/>
                    <a:moveTo>
                      <a:pt x="26067" y="41961"/>
                    </a:moveTo>
                    <a:cubicBezTo>
                      <a:pt x="26067" y="52769"/>
                      <a:pt x="33378" y="60081"/>
                      <a:pt x="43233" y="60081"/>
                    </a:cubicBezTo>
                    <a:cubicBezTo>
                      <a:pt x="53087" y="60081"/>
                      <a:pt x="60716" y="52451"/>
                      <a:pt x="60716" y="41961"/>
                    </a:cubicBezTo>
                    <a:cubicBezTo>
                      <a:pt x="60716" y="30835"/>
                      <a:pt x="53087" y="23842"/>
                      <a:pt x="43233" y="23842"/>
                    </a:cubicBezTo>
                    <a:cubicBezTo>
                      <a:pt x="33060" y="23842"/>
                      <a:pt x="26067" y="31153"/>
                      <a:pt x="26067" y="41961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666A2CA-65A7-4927-A2A4-5A2FD22E18D9}"/>
                  </a:ext>
                </a:extLst>
              </p:cNvPr>
              <p:cNvSpPr/>
              <p:nvPr/>
            </p:nvSpPr>
            <p:spPr>
              <a:xfrm>
                <a:off x="3641526" y="4197686"/>
                <a:ext cx="86783" cy="115075"/>
              </a:xfrm>
              <a:custGeom>
                <a:avLst/>
                <a:gdLst>
                  <a:gd name="connsiteX0" fmla="*/ 0 w 86783"/>
                  <a:gd name="connsiteY0" fmla="*/ 115075 h 115075"/>
                  <a:gd name="connsiteX1" fmla="*/ 0 w 86783"/>
                  <a:gd name="connsiteY1" fmla="*/ 1907 h 115075"/>
                  <a:gd name="connsiteX2" fmla="*/ 24477 w 86783"/>
                  <a:gd name="connsiteY2" fmla="*/ 1907 h 115075"/>
                  <a:gd name="connsiteX3" fmla="*/ 25431 w 86783"/>
                  <a:gd name="connsiteY3" fmla="*/ 10172 h 115075"/>
                  <a:gd name="connsiteX4" fmla="*/ 49590 w 86783"/>
                  <a:gd name="connsiteY4" fmla="*/ 0 h 115075"/>
                  <a:gd name="connsiteX5" fmla="*/ 86783 w 86783"/>
                  <a:gd name="connsiteY5" fmla="*/ 41643 h 115075"/>
                  <a:gd name="connsiteX6" fmla="*/ 49590 w 86783"/>
                  <a:gd name="connsiteY6" fmla="*/ 82968 h 115075"/>
                  <a:gd name="connsiteX7" fmla="*/ 26067 w 86783"/>
                  <a:gd name="connsiteY7" fmla="*/ 75339 h 115075"/>
                  <a:gd name="connsiteX8" fmla="*/ 26067 w 86783"/>
                  <a:gd name="connsiteY8" fmla="*/ 114439 h 115075"/>
                  <a:gd name="connsiteX9" fmla="*/ 0 w 86783"/>
                  <a:gd name="connsiteY9" fmla="*/ 114439 h 115075"/>
                  <a:gd name="connsiteX10" fmla="*/ 25749 w 86783"/>
                  <a:gd name="connsiteY10" fmla="*/ 41961 h 115075"/>
                  <a:gd name="connsiteX11" fmla="*/ 42915 w 86783"/>
                  <a:gd name="connsiteY11" fmla="*/ 60081 h 115075"/>
                  <a:gd name="connsiteX12" fmla="*/ 60399 w 86783"/>
                  <a:gd name="connsiteY12" fmla="*/ 41961 h 115075"/>
                  <a:gd name="connsiteX13" fmla="*/ 42915 w 86783"/>
                  <a:gd name="connsiteY13" fmla="*/ 23842 h 115075"/>
                  <a:gd name="connsiteX14" fmla="*/ 25749 w 86783"/>
                  <a:gd name="connsiteY14" fmla="*/ 41961 h 11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783" h="115075">
                    <a:moveTo>
                      <a:pt x="0" y="115075"/>
                    </a:moveTo>
                    <a:lnTo>
                      <a:pt x="0" y="1907"/>
                    </a:lnTo>
                    <a:lnTo>
                      <a:pt x="24477" y="1907"/>
                    </a:lnTo>
                    <a:lnTo>
                      <a:pt x="25431" y="10172"/>
                    </a:lnTo>
                    <a:cubicBezTo>
                      <a:pt x="30199" y="4450"/>
                      <a:pt x="37511" y="0"/>
                      <a:pt x="49590" y="0"/>
                    </a:cubicBezTo>
                    <a:cubicBezTo>
                      <a:pt x="72160" y="0"/>
                      <a:pt x="86783" y="17802"/>
                      <a:pt x="86783" y="41643"/>
                    </a:cubicBezTo>
                    <a:cubicBezTo>
                      <a:pt x="86783" y="65485"/>
                      <a:pt x="72160" y="82968"/>
                      <a:pt x="49590" y="82968"/>
                    </a:cubicBezTo>
                    <a:cubicBezTo>
                      <a:pt x="39736" y="82968"/>
                      <a:pt x="30835" y="80107"/>
                      <a:pt x="26067" y="75339"/>
                    </a:cubicBezTo>
                    <a:lnTo>
                      <a:pt x="26067" y="114439"/>
                    </a:lnTo>
                    <a:lnTo>
                      <a:pt x="0" y="114439"/>
                    </a:lnTo>
                    <a:close/>
                    <a:moveTo>
                      <a:pt x="25749" y="41961"/>
                    </a:moveTo>
                    <a:cubicBezTo>
                      <a:pt x="25749" y="52769"/>
                      <a:pt x="33060" y="60081"/>
                      <a:pt x="42915" y="60081"/>
                    </a:cubicBezTo>
                    <a:cubicBezTo>
                      <a:pt x="52769" y="60081"/>
                      <a:pt x="60399" y="52451"/>
                      <a:pt x="60399" y="41961"/>
                    </a:cubicBezTo>
                    <a:cubicBezTo>
                      <a:pt x="60399" y="30835"/>
                      <a:pt x="52769" y="23842"/>
                      <a:pt x="42915" y="23842"/>
                    </a:cubicBezTo>
                    <a:cubicBezTo>
                      <a:pt x="33060" y="23842"/>
                      <a:pt x="25749" y="31153"/>
                      <a:pt x="25749" y="41961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4142723-FC4B-4734-A18E-748DA17D80B9}"/>
                  </a:ext>
                </a:extLst>
              </p:cNvPr>
              <p:cNvSpPr/>
              <p:nvPr/>
            </p:nvSpPr>
            <p:spPr>
              <a:xfrm>
                <a:off x="3739435" y="4198003"/>
                <a:ext cx="56266" cy="81696"/>
              </a:xfrm>
              <a:custGeom>
                <a:avLst/>
                <a:gdLst>
                  <a:gd name="connsiteX0" fmla="*/ 46411 w 56266"/>
                  <a:gd name="connsiteY0" fmla="*/ 0 h 81696"/>
                  <a:gd name="connsiteX1" fmla="*/ 56266 w 56266"/>
                  <a:gd name="connsiteY1" fmla="*/ 1589 h 81696"/>
                  <a:gd name="connsiteX2" fmla="*/ 54677 w 56266"/>
                  <a:gd name="connsiteY2" fmla="*/ 24477 h 81696"/>
                  <a:gd name="connsiteX3" fmla="*/ 44504 w 56266"/>
                  <a:gd name="connsiteY3" fmla="*/ 22888 h 81696"/>
                  <a:gd name="connsiteX4" fmla="*/ 26067 w 56266"/>
                  <a:gd name="connsiteY4" fmla="*/ 43233 h 81696"/>
                  <a:gd name="connsiteX5" fmla="*/ 26067 w 56266"/>
                  <a:gd name="connsiteY5" fmla="*/ 81697 h 81696"/>
                  <a:gd name="connsiteX6" fmla="*/ 0 w 56266"/>
                  <a:gd name="connsiteY6" fmla="*/ 81697 h 81696"/>
                  <a:gd name="connsiteX7" fmla="*/ 0 w 56266"/>
                  <a:gd name="connsiteY7" fmla="*/ 1907 h 81696"/>
                  <a:gd name="connsiteX8" fmla="*/ 24795 w 56266"/>
                  <a:gd name="connsiteY8" fmla="*/ 1907 h 81696"/>
                  <a:gd name="connsiteX9" fmla="*/ 25749 w 56266"/>
                  <a:gd name="connsiteY9" fmla="*/ 12715 h 81696"/>
                  <a:gd name="connsiteX10" fmla="*/ 46411 w 56266"/>
                  <a:gd name="connsiteY10" fmla="*/ 0 h 81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266" h="81696">
                    <a:moveTo>
                      <a:pt x="46411" y="0"/>
                    </a:moveTo>
                    <a:cubicBezTo>
                      <a:pt x="49590" y="0"/>
                      <a:pt x="52769" y="636"/>
                      <a:pt x="56266" y="1589"/>
                    </a:cubicBezTo>
                    <a:lnTo>
                      <a:pt x="54677" y="24477"/>
                    </a:lnTo>
                    <a:cubicBezTo>
                      <a:pt x="51498" y="23206"/>
                      <a:pt x="48001" y="22888"/>
                      <a:pt x="44504" y="22888"/>
                    </a:cubicBezTo>
                    <a:cubicBezTo>
                      <a:pt x="34650" y="22888"/>
                      <a:pt x="26067" y="28292"/>
                      <a:pt x="26067" y="43233"/>
                    </a:cubicBezTo>
                    <a:lnTo>
                      <a:pt x="26067" y="81697"/>
                    </a:lnTo>
                    <a:lnTo>
                      <a:pt x="0" y="81697"/>
                    </a:lnTo>
                    <a:lnTo>
                      <a:pt x="0" y="1907"/>
                    </a:lnTo>
                    <a:lnTo>
                      <a:pt x="24795" y="1907"/>
                    </a:lnTo>
                    <a:lnTo>
                      <a:pt x="25749" y="12715"/>
                    </a:lnTo>
                    <a:cubicBezTo>
                      <a:pt x="29246" y="4768"/>
                      <a:pt x="37193" y="0"/>
                      <a:pt x="464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B2D0500-47BE-423D-888E-690626512870}"/>
                  </a:ext>
                </a:extLst>
              </p:cNvPr>
              <p:cNvSpPr/>
              <p:nvPr/>
            </p:nvSpPr>
            <p:spPr>
              <a:xfrm>
                <a:off x="3798562" y="4198003"/>
                <a:ext cx="79811" cy="83286"/>
              </a:xfrm>
              <a:custGeom>
                <a:avLst/>
                <a:gdLst>
                  <a:gd name="connsiteX0" fmla="*/ 77247 w 79811"/>
                  <a:gd name="connsiteY0" fmla="*/ 75975 h 83286"/>
                  <a:gd name="connsiteX1" fmla="*/ 47365 w 79811"/>
                  <a:gd name="connsiteY1" fmla="*/ 83286 h 83286"/>
                  <a:gd name="connsiteX2" fmla="*/ 0 w 79811"/>
                  <a:gd name="connsiteY2" fmla="*/ 41643 h 83286"/>
                  <a:gd name="connsiteX3" fmla="*/ 41007 w 79811"/>
                  <a:gd name="connsiteY3" fmla="*/ 0 h 83286"/>
                  <a:gd name="connsiteX4" fmla="*/ 78836 w 79811"/>
                  <a:gd name="connsiteY4" fmla="*/ 48319 h 83286"/>
                  <a:gd name="connsiteX5" fmla="*/ 25431 w 79811"/>
                  <a:gd name="connsiteY5" fmla="*/ 48319 h 83286"/>
                  <a:gd name="connsiteX6" fmla="*/ 47365 w 79811"/>
                  <a:gd name="connsiteY6" fmla="*/ 61034 h 83286"/>
                  <a:gd name="connsiteX7" fmla="*/ 73432 w 79811"/>
                  <a:gd name="connsiteY7" fmla="*/ 56266 h 83286"/>
                  <a:gd name="connsiteX8" fmla="*/ 77247 w 79811"/>
                  <a:gd name="connsiteY8" fmla="*/ 75975 h 83286"/>
                  <a:gd name="connsiteX9" fmla="*/ 55312 w 79811"/>
                  <a:gd name="connsiteY9" fmla="*/ 33060 h 83286"/>
                  <a:gd name="connsiteX10" fmla="*/ 41325 w 79811"/>
                  <a:gd name="connsiteY10" fmla="*/ 20981 h 83286"/>
                  <a:gd name="connsiteX11" fmla="*/ 25749 w 79811"/>
                  <a:gd name="connsiteY11" fmla="*/ 33060 h 83286"/>
                  <a:gd name="connsiteX12" fmla="*/ 55312 w 79811"/>
                  <a:gd name="connsiteY12" fmla="*/ 33060 h 8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9811" h="83286">
                    <a:moveTo>
                      <a:pt x="77247" y="75975"/>
                    </a:moveTo>
                    <a:cubicBezTo>
                      <a:pt x="70889" y="79472"/>
                      <a:pt x="59763" y="83286"/>
                      <a:pt x="47365" y="83286"/>
                    </a:cubicBezTo>
                    <a:cubicBezTo>
                      <a:pt x="17802" y="83286"/>
                      <a:pt x="0" y="66756"/>
                      <a:pt x="0" y="41643"/>
                    </a:cubicBezTo>
                    <a:cubicBezTo>
                      <a:pt x="0" y="16530"/>
                      <a:pt x="17484" y="0"/>
                      <a:pt x="41007" y="0"/>
                    </a:cubicBezTo>
                    <a:cubicBezTo>
                      <a:pt x="64213" y="0"/>
                      <a:pt x="84558" y="15259"/>
                      <a:pt x="78836" y="48319"/>
                    </a:cubicBezTo>
                    <a:lnTo>
                      <a:pt x="25431" y="48319"/>
                    </a:lnTo>
                    <a:cubicBezTo>
                      <a:pt x="26702" y="57537"/>
                      <a:pt x="36557" y="61034"/>
                      <a:pt x="47365" y="61034"/>
                    </a:cubicBezTo>
                    <a:cubicBezTo>
                      <a:pt x="57855" y="61034"/>
                      <a:pt x="68346" y="58809"/>
                      <a:pt x="73432" y="56266"/>
                    </a:cubicBezTo>
                    <a:lnTo>
                      <a:pt x="77247" y="75975"/>
                    </a:lnTo>
                    <a:close/>
                    <a:moveTo>
                      <a:pt x="55312" y="33060"/>
                    </a:moveTo>
                    <a:cubicBezTo>
                      <a:pt x="55312" y="26702"/>
                      <a:pt x="50226" y="20981"/>
                      <a:pt x="41325" y="20981"/>
                    </a:cubicBezTo>
                    <a:cubicBezTo>
                      <a:pt x="31789" y="20981"/>
                      <a:pt x="26385" y="26702"/>
                      <a:pt x="25749" y="33060"/>
                    </a:cubicBezTo>
                    <a:lnTo>
                      <a:pt x="55312" y="33060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0A3E969-CDDF-4F9A-ADA0-8CBBEE6EC2B8}"/>
                  </a:ext>
                </a:extLst>
              </p:cNvPr>
              <p:cNvSpPr/>
              <p:nvPr/>
            </p:nvSpPr>
            <p:spPr>
              <a:xfrm>
                <a:off x="3889478" y="4198003"/>
                <a:ext cx="79471" cy="81696"/>
              </a:xfrm>
              <a:custGeom>
                <a:avLst/>
                <a:gdLst>
                  <a:gd name="connsiteX0" fmla="*/ 53087 w 79471"/>
                  <a:gd name="connsiteY0" fmla="*/ 81697 h 81696"/>
                  <a:gd name="connsiteX1" fmla="*/ 53087 w 79471"/>
                  <a:gd name="connsiteY1" fmla="*/ 37193 h 81696"/>
                  <a:gd name="connsiteX2" fmla="*/ 39736 w 79471"/>
                  <a:gd name="connsiteY2" fmla="*/ 24159 h 81696"/>
                  <a:gd name="connsiteX3" fmla="*/ 26385 w 79471"/>
                  <a:gd name="connsiteY3" fmla="*/ 37193 h 81696"/>
                  <a:gd name="connsiteX4" fmla="*/ 26385 w 79471"/>
                  <a:gd name="connsiteY4" fmla="*/ 81697 h 81696"/>
                  <a:gd name="connsiteX5" fmla="*/ 0 w 79471"/>
                  <a:gd name="connsiteY5" fmla="*/ 81697 h 81696"/>
                  <a:gd name="connsiteX6" fmla="*/ 0 w 79471"/>
                  <a:gd name="connsiteY6" fmla="*/ 1907 h 81696"/>
                  <a:gd name="connsiteX7" fmla="*/ 24159 w 79471"/>
                  <a:gd name="connsiteY7" fmla="*/ 1907 h 81696"/>
                  <a:gd name="connsiteX8" fmla="*/ 25113 w 79471"/>
                  <a:gd name="connsiteY8" fmla="*/ 10172 h 81696"/>
                  <a:gd name="connsiteX9" fmla="*/ 49908 w 79471"/>
                  <a:gd name="connsiteY9" fmla="*/ 0 h 81696"/>
                  <a:gd name="connsiteX10" fmla="*/ 79472 w 79471"/>
                  <a:gd name="connsiteY10" fmla="*/ 29563 h 81696"/>
                  <a:gd name="connsiteX11" fmla="*/ 79472 w 79471"/>
                  <a:gd name="connsiteY11" fmla="*/ 81379 h 81696"/>
                  <a:gd name="connsiteX12" fmla="*/ 53087 w 79471"/>
                  <a:gd name="connsiteY12" fmla="*/ 81379 h 81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9471" h="81696">
                    <a:moveTo>
                      <a:pt x="53087" y="81697"/>
                    </a:moveTo>
                    <a:lnTo>
                      <a:pt x="53087" y="37193"/>
                    </a:lnTo>
                    <a:cubicBezTo>
                      <a:pt x="53087" y="28292"/>
                      <a:pt x="46094" y="24159"/>
                      <a:pt x="39736" y="24159"/>
                    </a:cubicBezTo>
                    <a:cubicBezTo>
                      <a:pt x="33060" y="24159"/>
                      <a:pt x="26385" y="28292"/>
                      <a:pt x="26385" y="37193"/>
                    </a:cubicBezTo>
                    <a:lnTo>
                      <a:pt x="26385" y="81697"/>
                    </a:lnTo>
                    <a:lnTo>
                      <a:pt x="0" y="81697"/>
                    </a:lnTo>
                    <a:lnTo>
                      <a:pt x="0" y="1907"/>
                    </a:lnTo>
                    <a:lnTo>
                      <a:pt x="24159" y="1907"/>
                    </a:lnTo>
                    <a:lnTo>
                      <a:pt x="25113" y="10172"/>
                    </a:lnTo>
                    <a:cubicBezTo>
                      <a:pt x="30835" y="2861"/>
                      <a:pt x="40372" y="0"/>
                      <a:pt x="49908" y="0"/>
                    </a:cubicBezTo>
                    <a:cubicBezTo>
                      <a:pt x="64849" y="0"/>
                      <a:pt x="79472" y="10490"/>
                      <a:pt x="79472" y="29563"/>
                    </a:cubicBezTo>
                    <a:lnTo>
                      <a:pt x="79472" y="81379"/>
                    </a:lnTo>
                    <a:lnTo>
                      <a:pt x="53087" y="81379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B4B714F-CCDD-4046-B22D-AF34F17B4CE6}"/>
                  </a:ext>
                </a:extLst>
              </p:cNvPr>
              <p:cNvSpPr/>
              <p:nvPr/>
            </p:nvSpPr>
            <p:spPr>
              <a:xfrm>
                <a:off x="3975307" y="4174480"/>
                <a:ext cx="65484" cy="107127"/>
              </a:xfrm>
              <a:custGeom>
                <a:avLst/>
                <a:gdLst>
                  <a:gd name="connsiteX0" fmla="*/ 38782 w 65484"/>
                  <a:gd name="connsiteY0" fmla="*/ 46729 h 107127"/>
                  <a:gd name="connsiteX1" fmla="*/ 38782 w 65484"/>
                  <a:gd name="connsiteY1" fmla="*/ 72478 h 107127"/>
                  <a:gd name="connsiteX2" fmla="*/ 63577 w 65484"/>
                  <a:gd name="connsiteY2" fmla="*/ 82015 h 107127"/>
                  <a:gd name="connsiteX3" fmla="*/ 65485 w 65484"/>
                  <a:gd name="connsiteY3" fmla="*/ 103313 h 107127"/>
                  <a:gd name="connsiteX4" fmla="*/ 44186 w 65484"/>
                  <a:gd name="connsiteY4" fmla="*/ 107128 h 107127"/>
                  <a:gd name="connsiteX5" fmla="*/ 12715 w 65484"/>
                  <a:gd name="connsiteY5" fmla="*/ 76929 h 107127"/>
                  <a:gd name="connsiteX6" fmla="*/ 12715 w 65484"/>
                  <a:gd name="connsiteY6" fmla="*/ 47047 h 107127"/>
                  <a:gd name="connsiteX7" fmla="*/ 0 w 65484"/>
                  <a:gd name="connsiteY7" fmla="*/ 47047 h 107127"/>
                  <a:gd name="connsiteX8" fmla="*/ 0 w 65484"/>
                  <a:gd name="connsiteY8" fmla="*/ 25749 h 107127"/>
                  <a:gd name="connsiteX9" fmla="*/ 12715 w 65484"/>
                  <a:gd name="connsiteY9" fmla="*/ 25749 h 107127"/>
                  <a:gd name="connsiteX10" fmla="*/ 12715 w 65484"/>
                  <a:gd name="connsiteY10" fmla="*/ 0 h 107127"/>
                  <a:gd name="connsiteX11" fmla="*/ 38146 w 65484"/>
                  <a:gd name="connsiteY11" fmla="*/ 0 h 107127"/>
                  <a:gd name="connsiteX12" fmla="*/ 38146 w 65484"/>
                  <a:gd name="connsiteY12" fmla="*/ 25749 h 107127"/>
                  <a:gd name="connsiteX13" fmla="*/ 60716 w 65484"/>
                  <a:gd name="connsiteY13" fmla="*/ 25749 h 107127"/>
                  <a:gd name="connsiteX14" fmla="*/ 60716 w 65484"/>
                  <a:gd name="connsiteY14" fmla="*/ 47047 h 107127"/>
                  <a:gd name="connsiteX15" fmla="*/ 38782 w 65484"/>
                  <a:gd name="connsiteY15" fmla="*/ 47047 h 107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5484" h="107127">
                    <a:moveTo>
                      <a:pt x="38782" y="46729"/>
                    </a:moveTo>
                    <a:lnTo>
                      <a:pt x="38782" y="72478"/>
                    </a:lnTo>
                    <a:cubicBezTo>
                      <a:pt x="38782" y="86147"/>
                      <a:pt x="50862" y="84876"/>
                      <a:pt x="63577" y="82015"/>
                    </a:cubicBezTo>
                    <a:lnTo>
                      <a:pt x="65485" y="103313"/>
                    </a:lnTo>
                    <a:cubicBezTo>
                      <a:pt x="59763" y="105538"/>
                      <a:pt x="50862" y="107128"/>
                      <a:pt x="44186" y="107128"/>
                    </a:cubicBezTo>
                    <a:cubicBezTo>
                      <a:pt x="25749" y="107128"/>
                      <a:pt x="12715" y="98227"/>
                      <a:pt x="12715" y="76929"/>
                    </a:cubicBezTo>
                    <a:lnTo>
                      <a:pt x="12715" y="47047"/>
                    </a:lnTo>
                    <a:lnTo>
                      <a:pt x="0" y="47047"/>
                    </a:lnTo>
                    <a:lnTo>
                      <a:pt x="0" y="25749"/>
                    </a:lnTo>
                    <a:lnTo>
                      <a:pt x="12715" y="25749"/>
                    </a:lnTo>
                    <a:lnTo>
                      <a:pt x="12715" y="0"/>
                    </a:lnTo>
                    <a:lnTo>
                      <a:pt x="38146" y="0"/>
                    </a:lnTo>
                    <a:lnTo>
                      <a:pt x="38146" y="25749"/>
                    </a:lnTo>
                    <a:lnTo>
                      <a:pt x="60716" y="25749"/>
                    </a:lnTo>
                    <a:lnTo>
                      <a:pt x="60716" y="47047"/>
                    </a:lnTo>
                    <a:lnTo>
                      <a:pt x="38782" y="47047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C78352E-5A4B-4518-850E-8D2B5DB13400}"/>
                  </a:ext>
                </a:extLst>
              </p:cNvPr>
              <p:cNvSpPr/>
              <p:nvPr/>
            </p:nvSpPr>
            <p:spPr>
              <a:xfrm>
                <a:off x="4048421" y="4160811"/>
                <a:ext cx="28927" cy="118889"/>
              </a:xfrm>
              <a:custGeom>
                <a:avLst/>
                <a:gdLst>
                  <a:gd name="connsiteX0" fmla="*/ 0 w 28927"/>
                  <a:gd name="connsiteY0" fmla="*/ 14305 h 118889"/>
                  <a:gd name="connsiteX1" fmla="*/ 14305 w 28927"/>
                  <a:gd name="connsiteY1" fmla="*/ 0 h 118889"/>
                  <a:gd name="connsiteX2" fmla="*/ 28928 w 28927"/>
                  <a:gd name="connsiteY2" fmla="*/ 14305 h 118889"/>
                  <a:gd name="connsiteX3" fmla="*/ 14305 w 28927"/>
                  <a:gd name="connsiteY3" fmla="*/ 28610 h 118889"/>
                  <a:gd name="connsiteX4" fmla="*/ 0 w 28927"/>
                  <a:gd name="connsiteY4" fmla="*/ 14305 h 118889"/>
                  <a:gd name="connsiteX5" fmla="*/ 27338 w 28927"/>
                  <a:gd name="connsiteY5" fmla="*/ 118890 h 118889"/>
                  <a:gd name="connsiteX6" fmla="*/ 1272 w 28927"/>
                  <a:gd name="connsiteY6" fmla="*/ 118890 h 118889"/>
                  <a:gd name="connsiteX7" fmla="*/ 1272 w 28927"/>
                  <a:gd name="connsiteY7" fmla="*/ 39100 h 118889"/>
                  <a:gd name="connsiteX8" fmla="*/ 27338 w 28927"/>
                  <a:gd name="connsiteY8" fmla="*/ 39100 h 118889"/>
                  <a:gd name="connsiteX9" fmla="*/ 27338 w 28927"/>
                  <a:gd name="connsiteY9" fmla="*/ 118890 h 118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27" h="118889">
                    <a:moveTo>
                      <a:pt x="0" y="14305"/>
                    </a:moveTo>
                    <a:cubicBezTo>
                      <a:pt x="0" y="5722"/>
                      <a:pt x="5722" y="0"/>
                      <a:pt x="14305" y="0"/>
                    </a:cubicBezTo>
                    <a:cubicBezTo>
                      <a:pt x="22888" y="0"/>
                      <a:pt x="28928" y="5722"/>
                      <a:pt x="28928" y="14305"/>
                    </a:cubicBezTo>
                    <a:cubicBezTo>
                      <a:pt x="28928" y="22888"/>
                      <a:pt x="22888" y="28610"/>
                      <a:pt x="14305" y="28610"/>
                    </a:cubicBezTo>
                    <a:cubicBezTo>
                      <a:pt x="5722" y="28610"/>
                      <a:pt x="0" y="22888"/>
                      <a:pt x="0" y="14305"/>
                    </a:cubicBezTo>
                    <a:close/>
                    <a:moveTo>
                      <a:pt x="27338" y="118890"/>
                    </a:moveTo>
                    <a:lnTo>
                      <a:pt x="1272" y="118890"/>
                    </a:lnTo>
                    <a:lnTo>
                      <a:pt x="1272" y="39100"/>
                    </a:lnTo>
                    <a:lnTo>
                      <a:pt x="27338" y="39100"/>
                    </a:lnTo>
                    <a:lnTo>
                      <a:pt x="27338" y="118890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B28C2AE-3CD8-4A5F-9BC8-B3B8749014EE}"/>
                  </a:ext>
                </a:extLst>
              </p:cNvPr>
              <p:cNvSpPr/>
              <p:nvPr/>
            </p:nvSpPr>
            <p:spPr>
              <a:xfrm>
                <a:off x="4086564" y="4198003"/>
                <a:ext cx="71528" cy="83286"/>
              </a:xfrm>
              <a:custGeom>
                <a:avLst/>
                <a:gdLst>
                  <a:gd name="connsiteX0" fmla="*/ 43872 w 71528"/>
                  <a:gd name="connsiteY0" fmla="*/ 0 h 83286"/>
                  <a:gd name="connsiteX1" fmla="*/ 70257 w 71528"/>
                  <a:gd name="connsiteY1" fmla="*/ 5404 h 83286"/>
                  <a:gd name="connsiteX2" fmla="*/ 68349 w 71528"/>
                  <a:gd name="connsiteY2" fmla="*/ 27656 h 83286"/>
                  <a:gd name="connsiteX3" fmla="*/ 48640 w 71528"/>
                  <a:gd name="connsiteY3" fmla="*/ 23842 h 83286"/>
                  <a:gd name="connsiteX4" fmla="*/ 26071 w 71528"/>
                  <a:gd name="connsiteY4" fmla="*/ 41643 h 83286"/>
                  <a:gd name="connsiteX5" fmla="*/ 47369 w 71528"/>
                  <a:gd name="connsiteY5" fmla="*/ 59127 h 83286"/>
                  <a:gd name="connsiteX6" fmla="*/ 68985 w 71528"/>
                  <a:gd name="connsiteY6" fmla="*/ 53723 h 83286"/>
                  <a:gd name="connsiteX7" fmla="*/ 71528 w 71528"/>
                  <a:gd name="connsiteY7" fmla="*/ 76611 h 83286"/>
                  <a:gd name="connsiteX8" fmla="*/ 44508 w 71528"/>
                  <a:gd name="connsiteY8" fmla="*/ 83286 h 83286"/>
                  <a:gd name="connsiteX9" fmla="*/ 4 w 71528"/>
                  <a:gd name="connsiteY9" fmla="*/ 41961 h 83286"/>
                  <a:gd name="connsiteX10" fmla="*/ 43872 w 71528"/>
                  <a:gd name="connsiteY10" fmla="*/ 0 h 8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528" h="83286">
                    <a:moveTo>
                      <a:pt x="43872" y="0"/>
                    </a:moveTo>
                    <a:cubicBezTo>
                      <a:pt x="53091" y="0"/>
                      <a:pt x="60402" y="1272"/>
                      <a:pt x="70257" y="5404"/>
                    </a:cubicBezTo>
                    <a:lnTo>
                      <a:pt x="68349" y="27656"/>
                    </a:lnTo>
                    <a:cubicBezTo>
                      <a:pt x="62628" y="25113"/>
                      <a:pt x="55316" y="23842"/>
                      <a:pt x="48640" y="23842"/>
                    </a:cubicBezTo>
                    <a:cubicBezTo>
                      <a:pt x="36561" y="23842"/>
                      <a:pt x="26071" y="28292"/>
                      <a:pt x="26071" y="41643"/>
                    </a:cubicBezTo>
                    <a:cubicBezTo>
                      <a:pt x="26071" y="53087"/>
                      <a:pt x="35607" y="59127"/>
                      <a:pt x="47369" y="59127"/>
                    </a:cubicBezTo>
                    <a:cubicBezTo>
                      <a:pt x="55952" y="59127"/>
                      <a:pt x="61356" y="57220"/>
                      <a:pt x="68985" y="53723"/>
                    </a:cubicBezTo>
                    <a:lnTo>
                      <a:pt x="71528" y="76611"/>
                    </a:lnTo>
                    <a:cubicBezTo>
                      <a:pt x="62310" y="81061"/>
                      <a:pt x="54998" y="83286"/>
                      <a:pt x="44508" y="83286"/>
                    </a:cubicBezTo>
                    <a:cubicBezTo>
                      <a:pt x="19077" y="83286"/>
                      <a:pt x="4" y="66438"/>
                      <a:pt x="4" y="41961"/>
                    </a:cubicBezTo>
                    <a:cubicBezTo>
                      <a:pt x="-314" y="14305"/>
                      <a:pt x="19395" y="0"/>
                      <a:pt x="4387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FB079F-2DB6-4AB4-9419-C78AD5A6DB2C}"/>
                  </a:ext>
                </a:extLst>
              </p:cNvPr>
              <p:cNvSpPr/>
              <p:nvPr/>
            </p:nvSpPr>
            <p:spPr>
              <a:xfrm>
                <a:off x="4163814" y="4198003"/>
                <a:ext cx="79811" cy="83286"/>
              </a:xfrm>
              <a:custGeom>
                <a:avLst/>
                <a:gdLst>
                  <a:gd name="connsiteX0" fmla="*/ 77246 w 79811"/>
                  <a:gd name="connsiteY0" fmla="*/ 75975 h 83286"/>
                  <a:gd name="connsiteX1" fmla="*/ 47365 w 79811"/>
                  <a:gd name="connsiteY1" fmla="*/ 83286 h 83286"/>
                  <a:gd name="connsiteX2" fmla="*/ 0 w 79811"/>
                  <a:gd name="connsiteY2" fmla="*/ 41643 h 83286"/>
                  <a:gd name="connsiteX3" fmla="*/ 41007 w 79811"/>
                  <a:gd name="connsiteY3" fmla="*/ 0 h 83286"/>
                  <a:gd name="connsiteX4" fmla="*/ 78836 w 79811"/>
                  <a:gd name="connsiteY4" fmla="*/ 48319 h 83286"/>
                  <a:gd name="connsiteX5" fmla="*/ 25431 w 79811"/>
                  <a:gd name="connsiteY5" fmla="*/ 48319 h 83286"/>
                  <a:gd name="connsiteX6" fmla="*/ 47365 w 79811"/>
                  <a:gd name="connsiteY6" fmla="*/ 61034 h 83286"/>
                  <a:gd name="connsiteX7" fmla="*/ 73432 w 79811"/>
                  <a:gd name="connsiteY7" fmla="*/ 56266 h 83286"/>
                  <a:gd name="connsiteX8" fmla="*/ 77246 w 79811"/>
                  <a:gd name="connsiteY8" fmla="*/ 75975 h 83286"/>
                  <a:gd name="connsiteX9" fmla="*/ 55312 w 79811"/>
                  <a:gd name="connsiteY9" fmla="*/ 33060 h 83286"/>
                  <a:gd name="connsiteX10" fmla="*/ 41325 w 79811"/>
                  <a:gd name="connsiteY10" fmla="*/ 20981 h 83286"/>
                  <a:gd name="connsiteX11" fmla="*/ 25749 w 79811"/>
                  <a:gd name="connsiteY11" fmla="*/ 33060 h 83286"/>
                  <a:gd name="connsiteX12" fmla="*/ 55312 w 79811"/>
                  <a:gd name="connsiteY12" fmla="*/ 33060 h 8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9811" h="83286">
                    <a:moveTo>
                      <a:pt x="77246" y="75975"/>
                    </a:moveTo>
                    <a:cubicBezTo>
                      <a:pt x="70889" y="79472"/>
                      <a:pt x="59763" y="83286"/>
                      <a:pt x="47365" y="83286"/>
                    </a:cubicBezTo>
                    <a:cubicBezTo>
                      <a:pt x="17802" y="83286"/>
                      <a:pt x="0" y="66756"/>
                      <a:pt x="0" y="41643"/>
                    </a:cubicBezTo>
                    <a:cubicBezTo>
                      <a:pt x="0" y="16530"/>
                      <a:pt x="17484" y="0"/>
                      <a:pt x="41007" y="0"/>
                    </a:cubicBezTo>
                    <a:cubicBezTo>
                      <a:pt x="64213" y="0"/>
                      <a:pt x="84558" y="15259"/>
                      <a:pt x="78836" y="48319"/>
                    </a:cubicBezTo>
                    <a:lnTo>
                      <a:pt x="25431" y="48319"/>
                    </a:lnTo>
                    <a:cubicBezTo>
                      <a:pt x="26703" y="57537"/>
                      <a:pt x="36557" y="61034"/>
                      <a:pt x="47365" y="61034"/>
                    </a:cubicBezTo>
                    <a:cubicBezTo>
                      <a:pt x="57855" y="61034"/>
                      <a:pt x="68346" y="58809"/>
                      <a:pt x="73432" y="56266"/>
                    </a:cubicBezTo>
                    <a:lnTo>
                      <a:pt x="77246" y="75975"/>
                    </a:lnTo>
                    <a:close/>
                    <a:moveTo>
                      <a:pt x="55312" y="33060"/>
                    </a:moveTo>
                    <a:cubicBezTo>
                      <a:pt x="55312" y="26702"/>
                      <a:pt x="50226" y="20981"/>
                      <a:pt x="41325" y="20981"/>
                    </a:cubicBezTo>
                    <a:cubicBezTo>
                      <a:pt x="31789" y="20981"/>
                      <a:pt x="26385" y="26702"/>
                      <a:pt x="25749" y="33060"/>
                    </a:cubicBezTo>
                    <a:lnTo>
                      <a:pt x="55312" y="33060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C653FF9-F017-453E-8989-4839245787E3}"/>
                  </a:ext>
                </a:extLst>
              </p:cNvPr>
              <p:cNvSpPr/>
              <p:nvPr/>
            </p:nvSpPr>
            <p:spPr>
              <a:xfrm>
                <a:off x="4251551" y="4198003"/>
                <a:ext cx="67709" cy="83286"/>
              </a:xfrm>
              <a:custGeom>
                <a:avLst/>
                <a:gdLst>
                  <a:gd name="connsiteX0" fmla="*/ 32424 w 67709"/>
                  <a:gd name="connsiteY0" fmla="*/ 83286 h 83286"/>
                  <a:gd name="connsiteX1" fmla="*/ 1271 w 67709"/>
                  <a:gd name="connsiteY1" fmla="*/ 77882 h 83286"/>
                  <a:gd name="connsiteX2" fmla="*/ 3814 w 67709"/>
                  <a:gd name="connsiteY2" fmla="*/ 57220 h 83286"/>
                  <a:gd name="connsiteX3" fmla="*/ 30199 w 67709"/>
                  <a:gd name="connsiteY3" fmla="*/ 62624 h 83286"/>
                  <a:gd name="connsiteX4" fmla="*/ 42279 w 67709"/>
                  <a:gd name="connsiteY4" fmla="*/ 57855 h 83286"/>
                  <a:gd name="connsiteX5" fmla="*/ 31471 w 67709"/>
                  <a:gd name="connsiteY5" fmla="*/ 52133 h 83286"/>
                  <a:gd name="connsiteX6" fmla="*/ 24159 w 67709"/>
                  <a:gd name="connsiteY6" fmla="*/ 50862 h 83286"/>
                  <a:gd name="connsiteX7" fmla="*/ 0 w 67709"/>
                  <a:gd name="connsiteY7" fmla="*/ 26702 h 83286"/>
                  <a:gd name="connsiteX8" fmla="*/ 36557 w 67709"/>
                  <a:gd name="connsiteY8" fmla="*/ 0 h 83286"/>
                  <a:gd name="connsiteX9" fmla="*/ 63895 w 67709"/>
                  <a:gd name="connsiteY9" fmla="*/ 5086 h 83286"/>
                  <a:gd name="connsiteX10" fmla="*/ 61988 w 67709"/>
                  <a:gd name="connsiteY10" fmla="*/ 25431 h 83286"/>
                  <a:gd name="connsiteX11" fmla="*/ 38146 w 67709"/>
                  <a:gd name="connsiteY11" fmla="*/ 21298 h 83286"/>
                  <a:gd name="connsiteX12" fmla="*/ 25113 w 67709"/>
                  <a:gd name="connsiteY12" fmla="*/ 26385 h 83286"/>
                  <a:gd name="connsiteX13" fmla="*/ 37511 w 67709"/>
                  <a:gd name="connsiteY13" fmla="*/ 32107 h 83286"/>
                  <a:gd name="connsiteX14" fmla="*/ 45140 w 67709"/>
                  <a:gd name="connsiteY14" fmla="*/ 33378 h 83286"/>
                  <a:gd name="connsiteX15" fmla="*/ 67710 w 67709"/>
                  <a:gd name="connsiteY15" fmla="*/ 56902 h 83286"/>
                  <a:gd name="connsiteX16" fmla="*/ 32424 w 67709"/>
                  <a:gd name="connsiteY16" fmla="*/ 83286 h 8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709" h="83286">
                    <a:moveTo>
                      <a:pt x="32424" y="83286"/>
                    </a:moveTo>
                    <a:cubicBezTo>
                      <a:pt x="20663" y="83286"/>
                      <a:pt x="8901" y="81061"/>
                      <a:pt x="1271" y="77882"/>
                    </a:cubicBezTo>
                    <a:lnTo>
                      <a:pt x="3814" y="57220"/>
                    </a:lnTo>
                    <a:cubicBezTo>
                      <a:pt x="11444" y="60081"/>
                      <a:pt x="22888" y="62624"/>
                      <a:pt x="30199" y="62624"/>
                    </a:cubicBezTo>
                    <a:cubicBezTo>
                      <a:pt x="38782" y="62624"/>
                      <a:pt x="42279" y="61352"/>
                      <a:pt x="42279" y="57855"/>
                    </a:cubicBezTo>
                    <a:cubicBezTo>
                      <a:pt x="42279" y="54994"/>
                      <a:pt x="39736" y="53723"/>
                      <a:pt x="31471" y="52133"/>
                    </a:cubicBezTo>
                    <a:lnTo>
                      <a:pt x="24159" y="50862"/>
                    </a:lnTo>
                    <a:cubicBezTo>
                      <a:pt x="7629" y="48319"/>
                      <a:pt x="0" y="40689"/>
                      <a:pt x="0" y="26702"/>
                    </a:cubicBezTo>
                    <a:cubicBezTo>
                      <a:pt x="0" y="10490"/>
                      <a:pt x="14305" y="0"/>
                      <a:pt x="36557" y="0"/>
                    </a:cubicBezTo>
                    <a:cubicBezTo>
                      <a:pt x="46729" y="0"/>
                      <a:pt x="56266" y="1589"/>
                      <a:pt x="63895" y="5086"/>
                    </a:cubicBezTo>
                    <a:lnTo>
                      <a:pt x="61988" y="25431"/>
                    </a:lnTo>
                    <a:cubicBezTo>
                      <a:pt x="56902" y="23206"/>
                      <a:pt x="45140" y="21298"/>
                      <a:pt x="38146" y="21298"/>
                    </a:cubicBezTo>
                    <a:cubicBezTo>
                      <a:pt x="29245" y="21298"/>
                      <a:pt x="25113" y="22888"/>
                      <a:pt x="25113" y="26385"/>
                    </a:cubicBezTo>
                    <a:cubicBezTo>
                      <a:pt x="25113" y="29246"/>
                      <a:pt x="28292" y="30835"/>
                      <a:pt x="37511" y="32107"/>
                    </a:cubicBezTo>
                    <a:lnTo>
                      <a:pt x="45140" y="33378"/>
                    </a:lnTo>
                    <a:cubicBezTo>
                      <a:pt x="60399" y="35921"/>
                      <a:pt x="67710" y="43233"/>
                      <a:pt x="67710" y="56902"/>
                    </a:cubicBezTo>
                    <a:cubicBezTo>
                      <a:pt x="67392" y="73114"/>
                      <a:pt x="54041" y="83286"/>
                      <a:pt x="32424" y="83286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2BA96BD-FC1F-4B93-9177-BDDCD24282CA}"/>
                  </a:ext>
                </a:extLst>
              </p:cNvPr>
              <p:cNvSpPr/>
              <p:nvPr/>
            </p:nvSpPr>
            <p:spPr>
              <a:xfrm>
                <a:off x="4330387" y="4162082"/>
                <a:ext cx="79153" cy="117300"/>
              </a:xfrm>
              <a:custGeom>
                <a:avLst/>
                <a:gdLst>
                  <a:gd name="connsiteX0" fmla="*/ 26067 w 79153"/>
                  <a:gd name="connsiteY0" fmla="*/ 44504 h 117300"/>
                  <a:gd name="connsiteX1" fmla="*/ 49590 w 79153"/>
                  <a:gd name="connsiteY1" fmla="*/ 35921 h 117300"/>
                  <a:gd name="connsiteX2" fmla="*/ 79154 w 79153"/>
                  <a:gd name="connsiteY2" fmla="*/ 65485 h 117300"/>
                  <a:gd name="connsiteX3" fmla="*/ 79154 w 79153"/>
                  <a:gd name="connsiteY3" fmla="*/ 117300 h 117300"/>
                  <a:gd name="connsiteX4" fmla="*/ 53087 w 79153"/>
                  <a:gd name="connsiteY4" fmla="*/ 117300 h 117300"/>
                  <a:gd name="connsiteX5" fmla="*/ 53087 w 79153"/>
                  <a:gd name="connsiteY5" fmla="*/ 72796 h 117300"/>
                  <a:gd name="connsiteX6" fmla="*/ 39736 w 79153"/>
                  <a:gd name="connsiteY6" fmla="*/ 59763 h 117300"/>
                  <a:gd name="connsiteX7" fmla="*/ 26385 w 79153"/>
                  <a:gd name="connsiteY7" fmla="*/ 72796 h 117300"/>
                  <a:gd name="connsiteX8" fmla="*/ 26385 w 79153"/>
                  <a:gd name="connsiteY8" fmla="*/ 117300 h 117300"/>
                  <a:gd name="connsiteX9" fmla="*/ 0 w 79153"/>
                  <a:gd name="connsiteY9" fmla="*/ 117300 h 117300"/>
                  <a:gd name="connsiteX10" fmla="*/ 0 w 79153"/>
                  <a:gd name="connsiteY10" fmla="*/ 0 h 117300"/>
                  <a:gd name="connsiteX11" fmla="*/ 26067 w 79153"/>
                  <a:gd name="connsiteY11" fmla="*/ 0 h 117300"/>
                  <a:gd name="connsiteX12" fmla="*/ 26067 w 79153"/>
                  <a:gd name="connsiteY12" fmla="*/ 44504 h 11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9153" h="117300">
                    <a:moveTo>
                      <a:pt x="26067" y="44504"/>
                    </a:moveTo>
                    <a:cubicBezTo>
                      <a:pt x="31789" y="38464"/>
                      <a:pt x="40689" y="35921"/>
                      <a:pt x="49590" y="35921"/>
                    </a:cubicBezTo>
                    <a:cubicBezTo>
                      <a:pt x="64531" y="35921"/>
                      <a:pt x="79154" y="46411"/>
                      <a:pt x="79154" y="65485"/>
                    </a:cubicBezTo>
                    <a:lnTo>
                      <a:pt x="79154" y="117300"/>
                    </a:lnTo>
                    <a:lnTo>
                      <a:pt x="53087" y="117300"/>
                    </a:lnTo>
                    <a:lnTo>
                      <a:pt x="53087" y="72796"/>
                    </a:lnTo>
                    <a:cubicBezTo>
                      <a:pt x="53087" y="63895"/>
                      <a:pt x="46094" y="59763"/>
                      <a:pt x="39736" y="59763"/>
                    </a:cubicBezTo>
                    <a:cubicBezTo>
                      <a:pt x="33060" y="59763"/>
                      <a:pt x="26385" y="63895"/>
                      <a:pt x="26385" y="72796"/>
                    </a:cubicBezTo>
                    <a:lnTo>
                      <a:pt x="26385" y="117300"/>
                    </a:lnTo>
                    <a:lnTo>
                      <a:pt x="0" y="117300"/>
                    </a:lnTo>
                    <a:lnTo>
                      <a:pt x="0" y="0"/>
                    </a:lnTo>
                    <a:lnTo>
                      <a:pt x="26067" y="0"/>
                    </a:lnTo>
                    <a:lnTo>
                      <a:pt x="26067" y="44504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028A84B-BB13-4CCD-972B-957A5798BE27}"/>
                  </a:ext>
                </a:extLst>
              </p:cNvPr>
              <p:cNvSpPr/>
              <p:nvPr/>
            </p:nvSpPr>
            <p:spPr>
              <a:xfrm>
                <a:off x="4422256" y="4160811"/>
                <a:ext cx="28927" cy="118889"/>
              </a:xfrm>
              <a:custGeom>
                <a:avLst/>
                <a:gdLst>
                  <a:gd name="connsiteX0" fmla="*/ 0 w 28927"/>
                  <a:gd name="connsiteY0" fmla="*/ 14305 h 118889"/>
                  <a:gd name="connsiteX1" fmla="*/ 14305 w 28927"/>
                  <a:gd name="connsiteY1" fmla="*/ 0 h 118889"/>
                  <a:gd name="connsiteX2" fmla="*/ 28928 w 28927"/>
                  <a:gd name="connsiteY2" fmla="*/ 14305 h 118889"/>
                  <a:gd name="connsiteX3" fmla="*/ 14305 w 28927"/>
                  <a:gd name="connsiteY3" fmla="*/ 28610 h 118889"/>
                  <a:gd name="connsiteX4" fmla="*/ 0 w 28927"/>
                  <a:gd name="connsiteY4" fmla="*/ 14305 h 118889"/>
                  <a:gd name="connsiteX5" fmla="*/ 27656 w 28927"/>
                  <a:gd name="connsiteY5" fmla="*/ 118890 h 118889"/>
                  <a:gd name="connsiteX6" fmla="*/ 1272 w 28927"/>
                  <a:gd name="connsiteY6" fmla="*/ 118890 h 118889"/>
                  <a:gd name="connsiteX7" fmla="*/ 1272 w 28927"/>
                  <a:gd name="connsiteY7" fmla="*/ 39100 h 118889"/>
                  <a:gd name="connsiteX8" fmla="*/ 27338 w 28927"/>
                  <a:gd name="connsiteY8" fmla="*/ 39100 h 118889"/>
                  <a:gd name="connsiteX9" fmla="*/ 27338 w 28927"/>
                  <a:gd name="connsiteY9" fmla="*/ 118890 h 118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27" h="118889">
                    <a:moveTo>
                      <a:pt x="0" y="14305"/>
                    </a:moveTo>
                    <a:cubicBezTo>
                      <a:pt x="0" y="5722"/>
                      <a:pt x="5722" y="0"/>
                      <a:pt x="14305" y="0"/>
                    </a:cubicBezTo>
                    <a:cubicBezTo>
                      <a:pt x="22888" y="0"/>
                      <a:pt x="28928" y="5722"/>
                      <a:pt x="28928" y="14305"/>
                    </a:cubicBezTo>
                    <a:cubicBezTo>
                      <a:pt x="28928" y="22888"/>
                      <a:pt x="22888" y="28610"/>
                      <a:pt x="14305" y="28610"/>
                    </a:cubicBezTo>
                    <a:cubicBezTo>
                      <a:pt x="6040" y="28610"/>
                      <a:pt x="0" y="22888"/>
                      <a:pt x="0" y="14305"/>
                    </a:cubicBezTo>
                    <a:close/>
                    <a:moveTo>
                      <a:pt x="27656" y="118890"/>
                    </a:moveTo>
                    <a:lnTo>
                      <a:pt x="1272" y="118890"/>
                    </a:lnTo>
                    <a:lnTo>
                      <a:pt x="1272" y="39100"/>
                    </a:lnTo>
                    <a:lnTo>
                      <a:pt x="27338" y="39100"/>
                    </a:lnTo>
                    <a:lnTo>
                      <a:pt x="27338" y="118890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78E9110-DEEE-4C19-83E7-33B1E90CBAD6}"/>
                  </a:ext>
                </a:extLst>
              </p:cNvPr>
              <p:cNvSpPr/>
              <p:nvPr/>
            </p:nvSpPr>
            <p:spPr>
              <a:xfrm>
                <a:off x="4464535" y="4197686"/>
                <a:ext cx="86783" cy="115075"/>
              </a:xfrm>
              <a:custGeom>
                <a:avLst/>
                <a:gdLst>
                  <a:gd name="connsiteX0" fmla="*/ 0 w 86783"/>
                  <a:gd name="connsiteY0" fmla="*/ 115075 h 115075"/>
                  <a:gd name="connsiteX1" fmla="*/ 0 w 86783"/>
                  <a:gd name="connsiteY1" fmla="*/ 1907 h 115075"/>
                  <a:gd name="connsiteX2" fmla="*/ 24477 w 86783"/>
                  <a:gd name="connsiteY2" fmla="*/ 1907 h 115075"/>
                  <a:gd name="connsiteX3" fmla="*/ 25431 w 86783"/>
                  <a:gd name="connsiteY3" fmla="*/ 10172 h 115075"/>
                  <a:gd name="connsiteX4" fmla="*/ 49590 w 86783"/>
                  <a:gd name="connsiteY4" fmla="*/ 0 h 115075"/>
                  <a:gd name="connsiteX5" fmla="*/ 86783 w 86783"/>
                  <a:gd name="connsiteY5" fmla="*/ 41643 h 115075"/>
                  <a:gd name="connsiteX6" fmla="*/ 49590 w 86783"/>
                  <a:gd name="connsiteY6" fmla="*/ 82968 h 115075"/>
                  <a:gd name="connsiteX7" fmla="*/ 26067 w 86783"/>
                  <a:gd name="connsiteY7" fmla="*/ 75339 h 115075"/>
                  <a:gd name="connsiteX8" fmla="*/ 26067 w 86783"/>
                  <a:gd name="connsiteY8" fmla="*/ 114439 h 115075"/>
                  <a:gd name="connsiteX9" fmla="*/ 0 w 86783"/>
                  <a:gd name="connsiteY9" fmla="*/ 114439 h 115075"/>
                  <a:gd name="connsiteX10" fmla="*/ 26067 w 86783"/>
                  <a:gd name="connsiteY10" fmla="*/ 41961 h 115075"/>
                  <a:gd name="connsiteX11" fmla="*/ 43233 w 86783"/>
                  <a:gd name="connsiteY11" fmla="*/ 60081 h 115075"/>
                  <a:gd name="connsiteX12" fmla="*/ 60716 w 86783"/>
                  <a:gd name="connsiteY12" fmla="*/ 41961 h 115075"/>
                  <a:gd name="connsiteX13" fmla="*/ 43233 w 86783"/>
                  <a:gd name="connsiteY13" fmla="*/ 23842 h 115075"/>
                  <a:gd name="connsiteX14" fmla="*/ 26067 w 86783"/>
                  <a:gd name="connsiteY14" fmla="*/ 41961 h 11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783" h="115075">
                    <a:moveTo>
                      <a:pt x="0" y="115075"/>
                    </a:moveTo>
                    <a:lnTo>
                      <a:pt x="0" y="1907"/>
                    </a:lnTo>
                    <a:lnTo>
                      <a:pt x="24477" y="1907"/>
                    </a:lnTo>
                    <a:lnTo>
                      <a:pt x="25431" y="10172"/>
                    </a:lnTo>
                    <a:cubicBezTo>
                      <a:pt x="30199" y="4450"/>
                      <a:pt x="37511" y="0"/>
                      <a:pt x="49590" y="0"/>
                    </a:cubicBezTo>
                    <a:cubicBezTo>
                      <a:pt x="72160" y="0"/>
                      <a:pt x="86783" y="17802"/>
                      <a:pt x="86783" y="41643"/>
                    </a:cubicBezTo>
                    <a:cubicBezTo>
                      <a:pt x="86783" y="65485"/>
                      <a:pt x="72160" y="82968"/>
                      <a:pt x="49590" y="82968"/>
                    </a:cubicBezTo>
                    <a:cubicBezTo>
                      <a:pt x="39736" y="82968"/>
                      <a:pt x="30835" y="80107"/>
                      <a:pt x="26067" y="75339"/>
                    </a:cubicBezTo>
                    <a:lnTo>
                      <a:pt x="26067" y="114439"/>
                    </a:lnTo>
                    <a:lnTo>
                      <a:pt x="0" y="114439"/>
                    </a:lnTo>
                    <a:close/>
                    <a:moveTo>
                      <a:pt x="26067" y="41961"/>
                    </a:moveTo>
                    <a:cubicBezTo>
                      <a:pt x="26067" y="52769"/>
                      <a:pt x="33378" y="60081"/>
                      <a:pt x="43233" y="60081"/>
                    </a:cubicBezTo>
                    <a:cubicBezTo>
                      <a:pt x="53087" y="60081"/>
                      <a:pt x="60716" y="52451"/>
                      <a:pt x="60716" y="41961"/>
                    </a:cubicBezTo>
                    <a:cubicBezTo>
                      <a:pt x="60716" y="30835"/>
                      <a:pt x="53087" y="23842"/>
                      <a:pt x="43233" y="23842"/>
                    </a:cubicBezTo>
                    <a:cubicBezTo>
                      <a:pt x="33378" y="23842"/>
                      <a:pt x="26067" y="31153"/>
                      <a:pt x="26067" y="41961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12BF6D7-BAAB-4B17-BAEC-E7D901E7C879}"/>
                  </a:ext>
                </a:extLst>
              </p:cNvPr>
              <p:cNvSpPr/>
              <p:nvPr/>
            </p:nvSpPr>
            <p:spPr>
              <a:xfrm>
                <a:off x="4559266" y="4198003"/>
                <a:ext cx="67709" cy="83286"/>
              </a:xfrm>
              <a:custGeom>
                <a:avLst/>
                <a:gdLst>
                  <a:gd name="connsiteX0" fmla="*/ 32424 w 67709"/>
                  <a:gd name="connsiteY0" fmla="*/ 83286 h 83286"/>
                  <a:gd name="connsiteX1" fmla="*/ 1271 w 67709"/>
                  <a:gd name="connsiteY1" fmla="*/ 77882 h 83286"/>
                  <a:gd name="connsiteX2" fmla="*/ 3815 w 67709"/>
                  <a:gd name="connsiteY2" fmla="*/ 57220 h 83286"/>
                  <a:gd name="connsiteX3" fmla="*/ 30199 w 67709"/>
                  <a:gd name="connsiteY3" fmla="*/ 62624 h 83286"/>
                  <a:gd name="connsiteX4" fmla="*/ 42279 w 67709"/>
                  <a:gd name="connsiteY4" fmla="*/ 57855 h 83286"/>
                  <a:gd name="connsiteX5" fmla="*/ 31471 w 67709"/>
                  <a:gd name="connsiteY5" fmla="*/ 52133 h 83286"/>
                  <a:gd name="connsiteX6" fmla="*/ 24159 w 67709"/>
                  <a:gd name="connsiteY6" fmla="*/ 50862 h 83286"/>
                  <a:gd name="connsiteX7" fmla="*/ 0 w 67709"/>
                  <a:gd name="connsiteY7" fmla="*/ 26702 h 83286"/>
                  <a:gd name="connsiteX8" fmla="*/ 36557 w 67709"/>
                  <a:gd name="connsiteY8" fmla="*/ 0 h 83286"/>
                  <a:gd name="connsiteX9" fmla="*/ 63895 w 67709"/>
                  <a:gd name="connsiteY9" fmla="*/ 5086 h 83286"/>
                  <a:gd name="connsiteX10" fmla="*/ 61988 w 67709"/>
                  <a:gd name="connsiteY10" fmla="*/ 25431 h 83286"/>
                  <a:gd name="connsiteX11" fmla="*/ 38146 w 67709"/>
                  <a:gd name="connsiteY11" fmla="*/ 21298 h 83286"/>
                  <a:gd name="connsiteX12" fmla="*/ 25113 w 67709"/>
                  <a:gd name="connsiteY12" fmla="*/ 26385 h 83286"/>
                  <a:gd name="connsiteX13" fmla="*/ 37511 w 67709"/>
                  <a:gd name="connsiteY13" fmla="*/ 32107 h 83286"/>
                  <a:gd name="connsiteX14" fmla="*/ 45140 w 67709"/>
                  <a:gd name="connsiteY14" fmla="*/ 33378 h 83286"/>
                  <a:gd name="connsiteX15" fmla="*/ 67710 w 67709"/>
                  <a:gd name="connsiteY15" fmla="*/ 56902 h 83286"/>
                  <a:gd name="connsiteX16" fmla="*/ 32424 w 67709"/>
                  <a:gd name="connsiteY16" fmla="*/ 83286 h 8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709" h="83286">
                    <a:moveTo>
                      <a:pt x="32424" y="83286"/>
                    </a:moveTo>
                    <a:cubicBezTo>
                      <a:pt x="20663" y="83286"/>
                      <a:pt x="8901" y="81061"/>
                      <a:pt x="1271" y="77882"/>
                    </a:cubicBezTo>
                    <a:lnTo>
                      <a:pt x="3815" y="57220"/>
                    </a:lnTo>
                    <a:cubicBezTo>
                      <a:pt x="11444" y="60081"/>
                      <a:pt x="22888" y="62624"/>
                      <a:pt x="30199" y="62624"/>
                    </a:cubicBezTo>
                    <a:cubicBezTo>
                      <a:pt x="38782" y="62624"/>
                      <a:pt x="42279" y="61352"/>
                      <a:pt x="42279" y="57855"/>
                    </a:cubicBezTo>
                    <a:cubicBezTo>
                      <a:pt x="42279" y="54994"/>
                      <a:pt x="39736" y="53723"/>
                      <a:pt x="31471" y="52133"/>
                    </a:cubicBezTo>
                    <a:lnTo>
                      <a:pt x="24159" y="50862"/>
                    </a:lnTo>
                    <a:cubicBezTo>
                      <a:pt x="7629" y="48319"/>
                      <a:pt x="0" y="40689"/>
                      <a:pt x="0" y="26702"/>
                    </a:cubicBezTo>
                    <a:cubicBezTo>
                      <a:pt x="0" y="10490"/>
                      <a:pt x="14305" y="0"/>
                      <a:pt x="36557" y="0"/>
                    </a:cubicBezTo>
                    <a:cubicBezTo>
                      <a:pt x="46729" y="0"/>
                      <a:pt x="56266" y="1589"/>
                      <a:pt x="63895" y="5086"/>
                    </a:cubicBezTo>
                    <a:lnTo>
                      <a:pt x="61988" y="25431"/>
                    </a:lnTo>
                    <a:cubicBezTo>
                      <a:pt x="56902" y="23206"/>
                      <a:pt x="45140" y="21298"/>
                      <a:pt x="38146" y="21298"/>
                    </a:cubicBezTo>
                    <a:cubicBezTo>
                      <a:pt x="29246" y="21298"/>
                      <a:pt x="25113" y="22888"/>
                      <a:pt x="25113" y="26385"/>
                    </a:cubicBezTo>
                    <a:cubicBezTo>
                      <a:pt x="25113" y="29246"/>
                      <a:pt x="28292" y="30835"/>
                      <a:pt x="37511" y="32107"/>
                    </a:cubicBezTo>
                    <a:lnTo>
                      <a:pt x="45140" y="33378"/>
                    </a:lnTo>
                    <a:cubicBezTo>
                      <a:pt x="60399" y="35921"/>
                      <a:pt x="67710" y="43233"/>
                      <a:pt x="67710" y="56902"/>
                    </a:cubicBezTo>
                    <a:cubicBezTo>
                      <a:pt x="67392" y="73114"/>
                      <a:pt x="54041" y="83286"/>
                      <a:pt x="32424" y="83286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23" name="Graphic 20">
              <a:extLst>
                <a:ext uri="{FF2B5EF4-FFF2-40B4-BE49-F238E27FC236}">
                  <a16:creationId xmlns:a16="http://schemas.microsoft.com/office/drawing/2014/main" id="{E3E1B8F4-32A7-42ED-8DCB-F4615681DEA3}"/>
                </a:ext>
              </a:extLst>
            </p:cNvPr>
            <p:cNvGrpSpPr/>
            <p:nvPr/>
          </p:nvGrpSpPr>
          <p:grpSpPr>
            <a:xfrm>
              <a:off x="3413019" y="3680802"/>
              <a:ext cx="1209190" cy="420246"/>
              <a:chOff x="3413019" y="3680802"/>
              <a:chExt cx="1209190" cy="420246"/>
            </a:xfrm>
            <a:solidFill>
              <a:srgbClr val="463977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413B895-6409-49CD-B380-6FEA434E4F7F}"/>
                  </a:ext>
                </a:extLst>
              </p:cNvPr>
              <p:cNvSpPr/>
              <p:nvPr/>
            </p:nvSpPr>
            <p:spPr>
              <a:xfrm>
                <a:off x="3413019" y="3698921"/>
                <a:ext cx="361553" cy="393543"/>
              </a:xfrm>
              <a:custGeom>
                <a:avLst/>
                <a:gdLst>
                  <a:gd name="connsiteX0" fmla="*/ 278097 w 361553"/>
                  <a:gd name="connsiteY0" fmla="*/ 393544 h 393543"/>
                  <a:gd name="connsiteX1" fmla="*/ 354708 w 361553"/>
                  <a:gd name="connsiteY1" fmla="*/ 393544 h 393543"/>
                  <a:gd name="connsiteX2" fmla="*/ 361384 w 361553"/>
                  <a:gd name="connsiteY2" fmla="*/ 384961 h 393543"/>
                  <a:gd name="connsiteX3" fmla="*/ 226600 w 361553"/>
                  <a:gd name="connsiteY3" fmla="*/ 5404 h 393543"/>
                  <a:gd name="connsiteX4" fmla="*/ 218334 w 361553"/>
                  <a:gd name="connsiteY4" fmla="*/ 0 h 393543"/>
                  <a:gd name="connsiteX5" fmla="*/ 143313 w 361553"/>
                  <a:gd name="connsiteY5" fmla="*/ 0 h 393543"/>
                  <a:gd name="connsiteX6" fmla="*/ 135048 w 361553"/>
                  <a:gd name="connsiteY6" fmla="*/ 5404 h 393543"/>
                  <a:gd name="connsiteX7" fmla="*/ 264 w 361553"/>
                  <a:gd name="connsiteY7" fmla="*/ 384961 h 393543"/>
                  <a:gd name="connsiteX8" fmla="*/ 6940 w 361553"/>
                  <a:gd name="connsiteY8" fmla="*/ 393544 h 393543"/>
                  <a:gd name="connsiteX9" fmla="*/ 83550 w 361553"/>
                  <a:gd name="connsiteY9" fmla="*/ 393544 h 393543"/>
                  <a:gd name="connsiteX10" fmla="*/ 92133 w 361553"/>
                  <a:gd name="connsiteY10" fmla="*/ 386868 h 393543"/>
                  <a:gd name="connsiteX11" fmla="*/ 108346 w 361553"/>
                  <a:gd name="connsiteY11" fmla="*/ 326152 h 393543"/>
                  <a:gd name="connsiteX12" fmla="*/ 252984 w 361553"/>
                  <a:gd name="connsiteY12" fmla="*/ 326152 h 393543"/>
                  <a:gd name="connsiteX13" fmla="*/ 269196 w 361553"/>
                  <a:gd name="connsiteY13" fmla="*/ 386868 h 393543"/>
                  <a:gd name="connsiteX14" fmla="*/ 278097 w 361553"/>
                  <a:gd name="connsiteY14" fmla="*/ 393544 h 393543"/>
                  <a:gd name="connsiteX15" fmla="*/ 133777 w 361553"/>
                  <a:gd name="connsiteY15" fmla="*/ 242230 h 393543"/>
                  <a:gd name="connsiteX16" fmla="*/ 174784 w 361553"/>
                  <a:gd name="connsiteY16" fmla="*/ 119525 h 393543"/>
                  <a:gd name="connsiteX17" fmla="*/ 180824 w 361553"/>
                  <a:gd name="connsiteY17" fmla="*/ 115393 h 393543"/>
                  <a:gd name="connsiteX18" fmla="*/ 180824 w 361553"/>
                  <a:gd name="connsiteY18" fmla="*/ 115393 h 393543"/>
                  <a:gd name="connsiteX19" fmla="*/ 186864 w 361553"/>
                  <a:gd name="connsiteY19" fmla="*/ 119525 h 393543"/>
                  <a:gd name="connsiteX20" fmla="*/ 227871 w 361553"/>
                  <a:gd name="connsiteY20" fmla="*/ 242230 h 393543"/>
                  <a:gd name="connsiteX21" fmla="*/ 133777 w 361553"/>
                  <a:gd name="connsiteY21" fmla="*/ 242230 h 39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1553" h="393543">
                    <a:moveTo>
                      <a:pt x="278097" y="393544"/>
                    </a:moveTo>
                    <a:lnTo>
                      <a:pt x="354708" y="393544"/>
                    </a:lnTo>
                    <a:cubicBezTo>
                      <a:pt x="359158" y="393544"/>
                      <a:pt x="362337" y="389411"/>
                      <a:pt x="361384" y="384961"/>
                    </a:cubicBezTo>
                    <a:cubicBezTo>
                      <a:pt x="350575" y="345225"/>
                      <a:pt x="301621" y="172295"/>
                      <a:pt x="226600" y="5404"/>
                    </a:cubicBezTo>
                    <a:cubicBezTo>
                      <a:pt x="225010" y="2225"/>
                      <a:pt x="221831" y="0"/>
                      <a:pt x="218334" y="0"/>
                    </a:cubicBezTo>
                    <a:lnTo>
                      <a:pt x="143313" y="0"/>
                    </a:lnTo>
                    <a:cubicBezTo>
                      <a:pt x="139816" y="0"/>
                      <a:pt x="136638" y="2225"/>
                      <a:pt x="135048" y="5404"/>
                    </a:cubicBezTo>
                    <a:cubicBezTo>
                      <a:pt x="60345" y="172295"/>
                      <a:pt x="11390" y="345225"/>
                      <a:pt x="264" y="384961"/>
                    </a:cubicBezTo>
                    <a:cubicBezTo>
                      <a:pt x="-1007" y="389411"/>
                      <a:pt x="2489" y="393544"/>
                      <a:pt x="6940" y="393544"/>
                    </a:cubicBezTo>
                    <a:lnTo>
                      <a:pt x="83550" y="393544"/>
                    </a:lnTo>
                    <a:cubicBezTo>
                      <a:pt x="87683" y="393544"/>
                      <a:pt x="91180" y="390683"/>
                      <a:pt x="92133" y="386868"/>
                    </a:cubicBezTo>
                    <a:cubicBezTo>
                      <a:pt x="94677" y="376696"/>
                      <a:pt x="100081" y="355397"/>
                      <a:pt x="108346" y="326152"/>
                    </a:cubicBezTo>
                    <a:lnTo>
                      <a:pt x="252984" y="326152"/>
                    </a:lnTo>
                    <a:cubicBezTo>
                      <a:pt x="261249" y="355397"/>
                      <a:pt x="266653" y="376696"/>
                      <a:pt x="269196" y="386868"/>
                    </a:cubicBezTo>
                    <a:cubicBezTo>
                      <a:pt x="270468" y="390683"/>
                      <a:pt x="273965" y="393544"/>
                      <a:pt x="278097" y="393544"/>
                    </a:cubicBezTo>
                    <a:close/>
                    <a:moveTo>
                      <a:pt x="133777" y="242230"/>
                    </a:moveTo>
                    <a:cubicBezTo>
                      <a:pt x="145221" y="206309"/>
                      <a:pt x="158890" y="162758"/>
                      <a:pt x="174784" y="119525"/>
                    </a:cubicBezTo>
                    <a:cubicBezTo>
                      <a:pt x="175738" y="116982"/>
                      <a:pt x="178281" y="115393"/>
                      <a:pt x="180824" y="115393"/>
                    </a:cubicBezTo>
                    <a:lnTo>
                      <a:pt x="180824" y="115393"/>
                    </a:lnTo>
                    <a:cubicBezTo>
                      <a:pt x="183685" y="115393"/>
                      <a:pt x="185910" y="116982"/>
                      <a:pt x="186864" y="119525"/>
                    </a:cubicBezTo>
                    <a:cubicBezTo>
                      <a:pt x="202758" y="162758"/>
                      <a:pt x="216427" y="206309"/>
                      <a:pt x="227871" y="242230"/>
                    </a:cubicBezTo>
                    <a:lnTo>
                      <a:pt x="133777" y="242230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7F15060-E359-4389-B036-C30F49264478}"/>
                  </a:ext>
                </a:extLst>
              </p:cNvPr>
              <p:cNvSpPr/>
              <p:nvPr/>
            </p:nvSpPr>
            <p:spPr>
              <a:xfrm>
                <a:off x="4345622" y="3680802"/>
                <a:ext cx="276587" cy="411345"/>
              </a:xfrm>
              <a:custGeom>
                <a:avLst/>
                <a:gdLst>
                  <a:gd name="connsiteX0" fmla="*/ 170094 w 276587"/>
                  <a:gd name="connsiteY0" fmla="*/ 108082 h 411345"/>
                  <a:gd name="connsiteX1" fmla="*/ 130040 w 276587"/>
                  <a:gd name="connsiteY1" fmla="*/ 114121 h 411345"/>
                  <a:gd name="connsiteX2" fmla="*/ 97615 w 276587"/>
                  <a:gd name="connsiteY2" fmla="*/ 132559 h 411345"/>
                  <a:gd name="connsiteX3" fmla="*/ 96662 w 276587"/>
                  <a:gd name="connsiteY3" fmla="*/ 133512 h 411345"/>
                  <a:gd name="connsiteX4" fmla="*/ 96026 w 276587"/>
                  <a:gd name="connsiteY4" fmla="*/ 133830 h 411345"/>
                  <a:gd name="connsiteX5" fmla="*/ 95708 w 276587"/>
                  <a:gd name="connsiteY5" fmla="*/ 133830 h 411345"/>
                  <a:gd name="connsiteX6" fmla="*/ 87125 w 276587"/>
                  <a:gd name="connsiteY6" fmla="*/ 132877 h 411345"/>
                  <a:gd name="connsiteX7" fmla="*/ 87443 w 276587"/>
                  <a:gd name="connsiteY7" fmla="*/ 125565 h 411345"/>
                  <a:gd name="connsiteX8" fmla="*/ 88079 w 276587"/>
                  <a:gd name="connsiteY8" fmla="*/ 124612 h 411345"/>
                  <a:gd name="connsiteX9" fmla="*/ 94437 w 276587"/>
                  <a:gd name="connsiteY9" fmla="*/ 104585 h 411345"/>
                  <a:gd name="connsiteX10" fmla="*/ 94437 w 276587"/>
                  <a:gd name="connsiteY10" fmla="*/ 104585 h 411345"/>
                  <a:gd name="connsiteX11" fmla="*/ 86489 w 276587"/>
                  <a:gd name="connsiteY11" fmla="*/ 6040 h 411345"/>
                  <a:gd name="connsiteX12" fmla="*/ 79814 w 276587"/>
                  <a:gd name="connsiteY12" fmla="*/ 0 h 411345"/>
                  <a:gd name="connsiteX13" fmla="*/ 6700 w 276587"/>
                  <a:gd name="connsiteY13" fmla="*/ 0 h 411345"/>
                  <a:gd name="connsiteX14" fmla="*/ 24 w 276587"/>
                  <a:gd name="connsiteY14" fmla="*/ 7311 h 411345"/>
                  <a:gd name="connsiteX15" fmla="*/ 12104 w 276587"/>
                  <a:gd name="connsiteY15" fmla="*/ 213938 h 411345"/>
                  <a:gd name="connsiteX16" fmla="*/ 5428 w 276587"/>
                  <a:gd name="connsiteY16" fmla="*/ 404352 h 411345"/>
                  <a:gd name="connsiteX17" fmla="*/ 12104 w 276587"/>
                  <a:gd name="connsiteY17" fmla="*/ 411346 h 411345"/>
                  <a:gd name="connsiteX18" fmla="*/ 85218 w 276587"/>
                  <a:gd name="connsiteY18" fmla="*/ 411346 h 411345"/>
                  <a:gd name="connsiteX19" fmla="*/ 91893 w 276587"/>
                  <a:gd name="connsiteY19" fmla="*/ 404670 h 411345"/>
                  <a:gd name="connsiteX20" fmla="*/ 98569 w 276587"/>
                  <a:gd name="connsiteY20" fmla="*/ 233647 h 411345"/>
                  <a:gd name="connsiteX21" fmla="*/ 144345 w 276587"/>
                  <a:gd name="connsiteY21" fmla="*/ 195500 h 411345"/>
                  <a:gd name="connsiteX22" fmla="*/ 190438 w 276587"/>
                  <a:gd name="connsiteY22" fmla="*/ 244455 h 411345"/>
                  <a:gd name="connsiteX23" fmla="*/ 190438 w 276587"/>
                  <a:gd name="connsiteY23" fmla="*/ 404670 h 411345"/>
                  <a:gd name="connsiteX24" fmla="*/ 197114 w 276587"/>
                  <a:gd name="connsiteY24" fmla="*/ 411346 h 411345"/>
                  <a:gd name="connsiteX25" fmla="*/ 269910 w 276587"/>
                  <a:gd name="connsiteY25" fmla="*/ 411346 h 411345"/>
                  <a:gd name="connsiteX26" fmla="*/ 276586 w 276587"/>
                  <a:gd name="connsiteY26" fmla="*/ 404670 h 411345"/>
                  <a:gd name="connsiteX27" fmla="*/ 276586 w 276587"/>
                  <a:gd name="connsiteY27" fmla="*/ 220296 h 411345"/>
                  <a:gd name="connsiteX28" fmla="*/ 170094 w 276587"/>
                  <a:gd name="connsiteY28" fmla="*/ 108082 h 411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76587" h="411345">
                    <a:moveTo>
                      <a:pt x="170094" y="108082"/>
                    </a:moveTo>
                    <a:cubicBezTo>
                      <a:pt x="157060" y="108082"/>
                      <a:pt x="142755" y="109989"/>
                      <a:pt x="130040" y="114121"/>
                    </a:cubicBezTo>
                    <a:cubicBezTo>
                      <a:pt x="118596" y="117936"/>
                      <a:pt x="107788" y="123976"/>
                      <a:pt x="97615" y="132559"/>
                    </a:cubicBezTo>
                    <a:cubicBezTo>
                      <a:pt x="97297" y="132877"/>
                      <a:pt x="96980" y="133195"/>
                      <a:pt x="96662" y="133512"/>
                    </a:cubicBezTo>
                    <a:cubicBezTo>
                      <a:pt x="96344" y="133512"/>
                      <a:pt x="96344" y="133830"/>
                      <a:pt x="96026" y="133830"/>
                    </a:cubicBezTo>
                    <a:cubicBezTo>
                      <a:pt x="96026" y="133830"/>
                      <a:pt x="96026" y="133830"/>
                      <a:pt x="95708" y="133830"/>
                    </a:cubicBezTo>
                    <a:cubicBezTo>
                      <a:pt x="93165" y="136056"/>
                      <a:pt x="89032" y="135738"/>
                      <a:pt x="87125" y="132877"/>
                    </a:cubicBezTo>
                    <a:cubicBezTo>
                      <a:pt x="85536" y="130651"/>
                      <a:pt x="85854" y="127790"/>
                      <a:pt x="87443" y="125565"/>
                    </a:cubicBezTo>
                    <a:lnTo>
                      <a:pt x="88079" y="124612"/>
                    </a:lnTo>
                    <a:cubicBezTo>
                      <a:pt x="92529" y="118890"/>
                      <a:pt x="94754" y="111896"/>
                      <a:pt x="94437" y="104585"/>
                    </a:cubicBezTo>
                    <a:lnTo>
                      <a:pt x="94437" y="104585"/>
                    </a:lnTo>
                    <a:cubicBezTo>
                      <a:pt x="91258" y="51498"/>
                      <a:pt x="88079" y="22570"/>
                      <a:pt x="86489" y="6040"/>
                    </a:cubicBezTo>
                    <a:cubicBezTo>
                      <a:pt x="86171" y="2543"/>
                      <a:pt x="83310" y="0"/>
                      <a:pt x="79814" y="0"/>
                    </a:cubicBezTo>
                    <a:lnTo>
                      <a:pt x="6700" y="0"/>
                    </a:lnTo>
                    <a:cubicBezTo>
                      <a:pt x="2567" y="0"/>
                      <a:pt x="-294" y="3497"/>
                      <a:pt x="24" y="7311"/>
                    </a:cubicBezTo>
                    <a:cubicBezTo>
                      <a:pt x="2885" y="35285"/>
                      <a:pt x="12104" y="136056"/>
                      <a:pt x="12104" y="213938"/>
                    </a:cubicBezTo>
                    <a:cubicBezTo>
                      <a:pt x="12104" y="291184"/>
                      <a:pt x="5746" y="379239"/>
                      <a:pt x="5428" y="404352"/>
                    </a:cubicBezTo>
                    <a:cubicBezTo>
                      <a:pt x="5428" y="408167"/>
                      <a:pt x="8289" y="411346"/>
                      <a:pt x="12104" y="411346"/>
                    </a:cubicBezTo>
                    <a:lnTo>
                      <a:pt x="85218" y="411346"/>
                    </a:lnTo>
                    <a:cubicBezTo>
                      <a:pt x="89032" y="411346"/>
                      <a:pt x="91893" y="408485"/>
                      <a:pt x="91893" y="404670"/>
                    </a:cubicBezTo>
                    <a:cubicBezTo>
                      <a:pt x="92211" y="383054"/>
                      <a:pt x="96662" y="257806"/>
                      <a:pt x="98569" y="233647"/>
                    </a:cubicBezTo>
                    <a:cubicBezTo>
                      <a:pt x="100794" y="209487"/>
                      <a:pt x="119549" y="195500"/>
                      <a:pt x="144345" y="195500"/>
                    </a:cubicBezTo>
                    <a:cubicBezTo>
                      <a:pt x="175498" y="195500"/>
                      <a:pt x="190438" y="216481"/>
                      <a:pt x="190438" y="244455"/>
                    </a:cubicBezTo>
                    <a:lnTo>
                      <a:pt x="190438" y="404670"/>
                    </a:lnTo>
                    <a:cubicBezTo>
                      <a:pt x="190438" y="408485"/>
                      <a:pt x="193617" y="411346"/>
                      <a:pt x="197114" y="411346"/>
                    </a:cubicBezTo>
                    <a:lnTo>
                      <a:pt x="269910" y="411346"/>
                    </a:lnTo>
                    <a:cubicBezTo>
                      <a:pt x="273725" y="411346"/>
                      <a:pt x="276586" y="408167"/>
                      <a:pt x="276586" y="404670"/>
                    </a:cubicBezTo>
                    <a:lnTo>
                      <a:pt x="276586" y="220296"/>
                    </a:lnTo>
                    <a:cubicBezTo>
                      <a:pt x="276903" y="158626"/>
                      <a:pt x="243843" y="108082"/>
                      <a:pt x="170094" y="108082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7D4D456-6651-40AB-9217-FE945E9358C6}"/>
                  </a:ext>
                </a:extLst>
              </p:cNvPr>
              <p:cNvSpPr/>
              <p:nvPr/>
            </p:nvSpPr>
            <p:spPr>
              <a:xfrm>
                <a:off x="4025216" y="3782525"/>
                <a:ext cx="293753" cy="318522"/>
              </a:xfrm>
              <a:custGeom>
                <a:avLst/>
                <a:gdLst>
                  <a:gd name="connsiteX0" fmla="*/ 161486 w 293753"/>
                  <a:gd name="connsiteY0" fmla="*/ 239687 h 318522"/>
                  <a:gd name="connsiteX1" fmla="*/ 103949 w 293753"/>
                  <a:gd name="connsiteY1" fmla="*/ 215845 h 318522"/>
                  <a:gd name="connsiteX2" fmla="*/ 82015 w 293753"/>
                  <a:gd name="connsiteY2" fmla="*/ 158943 h 318522"/>
                  <a:gd name="connsiteX3" fmla="*/ 103949 w 293753"/>
                  <a:gd name="connsiteY3" fmla="*/ 102042 h 318522"/>
                  <a:gd name="connsiteX4" fmla="*/ 161486 w 293753"/>
                  <a:gd name="connsiteY4" fmla="*/ 78200 h 318522"/>
                  <a:gd name="connsiteX5" fmla="*/ 223792 w 293753"/>
                  <a:gd name="connsiteY5" fmla="*/ 107764 h 318522"/>
                  <a:gd name="connsiteX6" fmla="*/ 232693 w 293753"/>
                  <a:gd name="connsiteY6" fmla="*/ 109353 h 318522"/>
                  <a:gd name="connsiteX7" fmla="*/ 290548 w 293753"/>
                  <a:gd name="connsiteY7" fmla="*/ 72796 h 318522"/>
                  <a:gd name="connsiteX8" fmla="*/ 292456 w 293753"/>
                  <a:gd name="connsiteY8" fmla="*/ 62942 h 318522"/>
                  <a:gd name="connsiteX9" fmla="*/ 241276 w 293753"/>
                  <a:gd name="connsiteY9" fmla="*/ 19073 h 318522"/>
                  <a:gd name="connsiteX10" fmla="*/ 161804 w 293753"/>
                  <a:gd name="connsiteY10" fmla="*/ 0 h 318522"/>
                  <a:gd name="connsiteX11" fmla="*/ 47365 w 293753"/>
                  <a:gd name="connsiteY11" fmla="*/ 44186 h 318522"/>
                  <a:gd name="connsiteX12" fmla="*/ 12715 w 293753"/>
                  <a:gd name="connsiteY12" fmla="*/ 94412 h 318522"/>
                  <a:gd name="connsiteX13" fmla="*/ 0 w 293753"/>
                  <a:gd name="connsiteY13" fmla="*/ 159261 h 318522"/>
                  <a:gd name="connsiteX14" fmla="*/ 12715 w 293753"/>
                  <a:gd name="connsiteY14" fmla="*/ 224110 h 318522"/>
                  <a:gd name="connsiteX15" fmla="*/ 47365 w 293753"/>
                  <a:gd name="connsiteY15" fmla="*/ 274336 h 318522"/>
                  <a:gd name="connsiteX16" fmla="*/ 161804 w 293753"/>
                  <a:gd name="connsiteY16" fmla="*/ 318523 h 318522"/>
                  <a:gd name="connsiteX17" fmla="*/ 241276 w 293753"/>
                  <a:gd name="connsiteY17" fmla="*/ 299449 h 318522"/>
                  <a:gd name="connsiteX18" fmla="*/ 292456 w 293753"/>
                  <a:gd name="connsiteY18" fmla="*/ 255581 h 318522"/>
                  <a:gd name="connsiteX19" fmla="*/ 290548 w 293753"/>
                  <a:gd name="connsiteY19" fmla="*/ 245726 h 318522"/>
                  <a:gd name="connsiteX20" fmla="*/ 232693 w 293753"/>
                  <a:gd name="connsiteY20" fmla="*/ 209170 h 318522"/>
                  <a:gd name="connsiteX21" fmla="*/ 223792 w 293753"/>
                  <a:gd name="connsiteY21" fmla="*/ 210759 h 318522"/>
                  <a:gd name="connsiteX22" fmla="*/ 161486 w 293753"/>
                  <a:gd name="connsiteY22" fmla="*/ 239687 h 318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93753" h="318522">
                    <a:moveTo>
                      <a:pt x="161486" y="239687"/>
                    </a:moveTo>
                    <a:cubicBezTo>
                      <a:pt x="138916" y="239687"/>
                      <a:pt x="118572" y="231422"/>
                      <a:pt x="103949" y="215845"/>
                    </a:cubicBezTo>
                    <a:cubicBezTo>
                      <a:pt x="89644" y="200904"/>
                      <a:pt x="82015" y="180878"/>
                      <a:pt x="82015" y="158943"/>
                    </a:cubicBezTo>
                    <a:cubicBezTo>
                      <a:pt x="82015" y="137009"/>
                      <a:pt x="89962" y="116664"/>
                      <a:pt x="103949" y="102042"/>
                    </a:cubicBezTo>
                    <a:cubicBezTo>
                      <a:pt x="118572" y="86783"/>
                      <a:pt x="138916" y="78200"/>
                      <a:pt x="161486" y="78200"/>
                    </a:cubicBezTo>
                    <a:cubicBezTo>
                      <a:pt x="186917" y="78200"/>
                      <a:pt x="209170" y="88690"/>
                      <a:pt x="223792" y="107764"/>
                    </a:cubicBezTo>
                    <a:cubicBezTo>
                      <a:pt x="226017" y="110625"/>
                      <a:pt x="229832" y="111260"/>
                      <a:pt x="232693" y="109353"/>
                    </a:cubicBezTo>
                    <a:lnTo>
                      <a:pt x="290548" y="72796"/>
                    </a:lnTo>
                    <a:cubicBezTo>
                      <a:pt x="293727" y="70571"/>
                      <a:pt x="294681" y="66120"/>
                      <a:pt x="292456" y="62942"/>
                    </a:cubicBezTo>
                    <a:cubicBezTo>
                      <a:pt x="279105" y="44822"/>
                      <a:pt x="261303" y="29881"/>
                      <a:pt x="241276" y="19073"/>
                    </a:cubicBezTo>
                    <a:cubicBezTo>
                      <a:pt x="217434" y="6676"/>
                      <a:pt x="190096" y="0"/>
                      <a:pt x="161804" y="0"/>
                    </a:cubicBezTo>
                    <a:cubicBezTo>
                      <a:pt x="117936" y="0"/>
                      <a:pt x="77246" y="15576"/>
                      <a:pt x="47365" y="44186"/>
                    </a:cubicBezTo>
                    <a:cubicBezTo>
                      <a:pt x="32424" y="58491"/>
                      <a:pt x="20980" y="75339"/>
                      <a:pt x="12715" y="94412"/>
                    </a:cubicBezTo>
                    <a:cubicBezTo>
                      <a:pt x="4132" y="114439"/>
                      <a:pt x="0" y="136056"/>
                      <a:pt x="0" y="159261"/>
                    </a:cubicBezTo>
                    <a:cubicBezTo>
                      <a:pt x="0" y="182149"/>
                      <a:pt x="4132" y="204083"/>
                      <a:pt x="12715" y="224110"/>
                    </a:cubicBezTo>
                    <a:cubicBezTo>
                      <a:pt x="20663" y="243183"/>
                      <a:pt x="32424" y="260031"/>
                      <a:pt x="47365" y="274336"/>
                    </a:cubicBezTo>
                    <a:cubicBezTo>
                      <a:pt x="77246" y="302628"/>
                      <a:pt x="117618" y="318523"/>
                      <a:pt x="161804" y="318523"/>
                    </a:cubicBezTo>
                    <a:cubicBezTo>
                      <a:pt x="190096" y="318523"/>
                      <a:pt x="217752" y="311847"/>
                      <a:pt x="241276" y="299449"/>
                    </a:cubicBezTo>
                    <a:cubicBezTo>
                      <a:pt x="261621" y="288641"/>
                      <a:pt x="279105" y="273701"/>
                      <a:pt x="292456" y="255581"/>
                    </a:cubicBezTo>
                    <a:cubicBezTo>
                      <a:pt x="294681" y="252402"/>
                      <a:pt x="294045" y="247952"/>
                      <a:pt x="290548" y="245726"/>
                    </a:cubicBezTo>
                    <a:lnTo>
                      <a:pt x="232693" y="209170"/>
                    </a:lnTo>
                    <a:cubicBezTo>
                      <a:pt x="229832" y="207262"/>
                      <a:pt x="226017" y="207898"/>
                      <a:pt x="223792" y="210759"/>
                    </a:cubicBezTo>
                    <a:cubicBezTo>
                      <a:pt x="209170" y="229196"/>
                      <a:pt x="186917" y="239687"/>
                      <a:pt x="161486" y="239687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ED1AE49-F9E0-4B29-8606-17B6C217D6CE}"/>
                  </a:ext>
                </a:extLst>
              </p:cNvPr>
              <p:cNvSpPr/>
              <p:nvPr/>
            </p:nvSpPr>
            <p:spPr>
              <a:xfrm>
                <a:off x="3806170" y="3782647"/>
                <a:ext cx="216937" cy="309817"/>
              </a:xfrm>
              <a:custGeom>
                <a:avLst/>
                <a:gdLst>
                  <a:gd name="connsiteX0" fmla="*/ 216503 w 216937"/>
                  <a:gd name="connsiteY0" fmla="*/ 15455 h 309817"/>
                  <a:gd name="connsiteX1" fmla="*/ 212688 w 216937"/>
                  <a:gd name="connsiteY1" fmla="*/ 6872 h 309817"/>
                  <a:gd name="connsiteX2" fmla="*/ 92845 w 216937"/>
                  <a:gd name="connsiteY2" fmla="*/ 31985 h 309817"/>
                  <a:gd name="connsiteX3" fmla="*/ 84580 w 216937"/>
                  <a:gd name="connsiteY3" fmla="*/ 31667 h 309817"/>
                  <a:gd name="connsiteX4" fmla="*/ 84898 w 216937"/>
                  <a:gd name="connsiteY4" fmla="*/ 24991 h 309817"/>
                  <a:gd name="connsiteX5" fmla="*/ 91256 w 216937"/>
                  <a:gd name="connsiteY5" fmla="*/ 15455 h 309817"/>
                  <a:gd name="connsiteX6" fmla="*/ 85534 w 216937"/>
                  <a:gd name="connsiteY6" fmla="*/ 5918 h 309817"/>
                  <a:gd name="connsiteX7" fmla="*/ 6698 w 216937"/>
                  <a:gd name="connsiteY7" fmla="*/ 5918 h 309817"/>
                  <a:gd name="connsiteX8" fmla="*/ 22 w 216937"/>
                  <a:gd name="connsiteY8" fmla="*/ 13229 h 309817"/>
                  <a:gd name="connsiteX9" fmla="*/ 2565 w 216937"/>
                  <a:gd name="connsiteY9" fmla="*/ 302506 h 309817"/>
                  <a:gd name="connsiteX10" fmla="*/ 9241 w 216937"/>
                  <a:gd name="connsiteY10" fmla="*/ 309818 h 309817"/>
                  <a:gd name="connsiteX11" fmla="*/ 82037 w 216937"/>
                  <a:gd name="connsiteY11" fmla="*/ 309818 h 309817"/>
                  <a:gd name="connsiteX12" fmla="*/ 88712 w 216937"/>
                  <a:gd name="connsiteY12" fmla="*/ 302824 h 309817"/>
                  <a:gd name="connsiteX13" fmla="*/ 90302 w 216937"/>
                  <a:gd name="connsiteY13" fmla="*/ 144835 h 309817"/>
                  <a:gd name="connsiteX14" fmla="*/ 184079 w 216937"/>
                  <a:gd name="connsiteY14" fmla="*/ 87297 h 309817"/>
                  <a:gd name="connsiteX15" fmla="*/ 192979 w 216937"/>
                  <a:gd name="connsiteY15" fmla="*/ 83165 h 309817"/>
                  <a:gd name="connsiteX16" fmla="*/ 216503 w 216937"/>
                  <a:gd name="connsiteY16" fmla="*/ 15455 h 30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6937" h="309817">
                    <a:moveTo>
                      <a:pt x="216503" y="15455"/>
                    </a:moveTo>
                    <a:cubicBezTo>
                      <a:pt x="217774" y="11958"/>
                      <a:pt x="216185" y="8461"/>
                      <a:pt x="212688" y="6872"/>
                    </a:cubicBezTo>
                    <a:cubicBezTo>
                      <a:pt x="169138" y="-11248"/>
                      <a:pt x="112872" y="9733"/>
                      <a:pt x="92845" y="31985"/>
                    </a:cubicBezTo>
                    <a:cubicBezTo>
                      <a:pt x="90620" y="34528"/>
                      <a:pt x="86487" y="34528"/>
                      <a:pt x="84580" y="31667"/>
                    </a:cubicBezTo>
                    <a:cubicBezTo>
                      <a:pt x="83308" y="29760"/>
                      <a:pt x="83626" y="26581"/>
                      <a:pt x="84898" y="24991"/>
                    </a:cubicBezTo>
                    <a:cubicBezTo>
                      <a:pt x="87441" y="22130"/>
                      <a:pt x="89984" y="17998"/>
                      <a:pt x="91256" y="15455"/>
                    </a:cubicBezTo>
                    <a:cubicBezTo>
                      <a:pt x="93481" y="11004"/>
                      <a:pt x="90302" y="5918"/>
                      <a:pt x="85534" y="5918"/>
                    </a:cubicBezTo>
                    <a:cubicBezTo>
                      <a:pt x="71864" y="5918"/>
                      <a:pt x="25135" y="5918"/>
                      <a:pt x="6698" y="5918"/>
                    </a:cubicBezTo>
                    <a:cubicBezTo>
                      <a:pt x="2883" y="5918"/>
                      <a:pt x="-296" y="9097"/>
                      <a:pt x="22" y="13229"/>
                    </a:cubicBezTo>
                    <a:cubicBezTo>
                      <a:pt x="9559" y="150239"/>
                      <a:pt x="5108" y="271989"/>
                      <a:pt x="2565" y="302506"/>
                    </a:cubicBezTo>
                    <a:cubicBezTo>
                      <a:pt x="2247" y="306321"/>
                      <a:pt x="5426" y="309818"/>
                      <a:pt x="9241" y="309818"/>
                    </a:cubicBezTo>
                    <a:cubicBezTo>
                      <a:pt x="26407" y="309818"/>
                      <a:pt x="66142" y="309818"/>
                      <a:pt x="82037" y="309818"/>
                    </a:cubicBezTo>
                    <a:cubicBezTo>
                      <a:pt x="85851" y="309818"/>
                      <a:pt x="89030" y="306639"/>
                      <a:pt x="88712" y="302824"/>
                    </a:cubicBezTo>
                    <a:cubicBezTo>
                      <a:pt x="87759" y="278983"/>
                      <a:pt x="85534" y="199511"/>
                      <a:pt x="90302" y="144835"/>
                    </a:cubicBezTo>
                    <a:cubicBezTo>
                      <a:pt x="96024" y="79668"/>
                      <a:pt x="161826" y="78078"/>
                      <a:pt x="184079" y="87297"/>
                    </a:cubicBezTo>
                    <a:cubicBezTo>
                      <a:pt x="187575" y="88886"/>
                      <a:pt x="191708" y="86979"/>
                      <a:pt x="192979" y="83165"/>
                    </a:cubicBezTo>
                    <a:lnTo>
                      <a:pt x="216503" y="15455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C56889D-ABE7-4E7B-8149-C37EE20B3199}"/>
                </a:ext>
              </a:extLst>
            </p:cNvPr>
            <p:cNvSpPr/>
            <p:nvPr/>
          </p:nvSpPr>
          <p:spPr>
            <a:xfrm>
              <a:off x="2598708" y="3560323"/>
              <a:ext cx="726838" cy="841128"/>
            </a:xfrm>
            <a:custGeom>
              <a:avLst/>
              <a:gdLst>
                <a:gd name="connsiteX0" fmla="*/ 660401 w 726838"/>
                <a:gd name="connsiteY0" fmla="*/ 260031 h 841128"/>
                <a:gd name="connsiteX1" fmla="*/ 549776 w 726838"/>
                <a:gd name="connsiteY1" fmla="*/ 264164 h 841128"/>
                <a:gd name="connsiteX2" fmla="*/ 493510 w 726838"/>
                <a:gd name="connsiteY2" fmla="*/ 134466 h 841128"/>
                <a:gd name="connsiteX3" fmla="*/ 321851 w 726838"/>
                <a:gd name="connsiteY3" fmla="*/ 0 h 841128"/>
                <a:gd name="connsiteX4" fmla="*/ 73899 w 726838"/>
                <a:gd name="connsiteY4" fmla="*/ 285462 h 841128"/>
                <a:gd name="connsiteX5" fmla="*/ 150 w 726838"/>
                <a:gd name="connsiteY5" fmla="*/ 666291 h 841128"/>
                <a:gd name="connsiteX6" fmla="*/ 65634 w 726838"/>
                <a:gd name="connsiteY6" fmla="*/ 736226 h 841128"/>
                <a:gd name="connsiteX7" fmla="*/ 65952 w 726838"/>
                <a:gd name="connsiteY7" fmla="*/ 736226 h 841128"/>
                <a:gd name="connsiteX8" fmla="*/ 131437 w 726838"/>
                <a:gd name="connsiteY8" fmla="*/ 675192 h 841128"/>
                <a:gd name="connsiteX9" fmla="*/ 198511 w 726838"/>
                <a:gd name="connsiteY9" fmla="*/ 326788 h 841128"/>
                <a:gd name="connsiteX10" fmla="*/ 321851 w 726838"/>
                <a:gd name="connsiteY10" fmla="*/ 131605 h 841128"/>
                <a:gd name="connsiteX11" fmla="*/ 416581 w 726838"/>
                <a:gd name="connsiteY11" fmla="*/ 280694 h 841128"/>
                <a:gd name="connsiteX12" fmla="*/ 256049 w 726838"/>
                <a:gd name="connsiteY12" fmla="*/ 366523 h 841128"/>
                <a:gd name="connsiteX13" fmla="*/ 229346 w 726838"/>
                <a:gd name="connsiteY13" fmla="*/ 548037 h 841128"/>
                <a:gd name="connsiteX14" fmla="*/ 440105 w 726838"/>
                <a:gd name="connsiteY14" fmla="*/ 820466 h 841128"/>
                <a:gd name="connsiteX15" fmla="*/ 525299 w 726838"/>
                <a:gd name="connsiteY15" fmla="*/ 841129 h 841128"/>
                <a:gd name="connsiteX16" fmla="*/ 579657 w 726838"/>
                <a:gd name="connsiteY16" fmla="*/ 829367 h 841128"/>
                <a:gd name="connsiteX17" fmla="*/ 629566 w 726838"/>
                <a:gd name="connsiteY17" fmla="*/ 652622 h 841128"/>
                <a:gd name="connsiteX18" fmla="*/ 612718 w 726838"/>
                <a:gd name="connsiteY18" fmla="*/ 516884 h 841128"/>
                <a:gd name="connsiteX19" fmla="*/ 592373 w 726838"/>
                <a:gd name="connsiteY19" fmla="*/ 414524 h 841128"/>
                <a:gd name="connsiteX20" fmla="*/ 587287 w 726838"/>
                <a:gd name="connsiteY20" fmla="*/ 393226 h 841128"/>
                <a:gd name="connsiteX21" fmla="*/ 662308 w 726838"/>
                <a:gd name="connsiteY21" fmla="*/ 391001 h 841128"/>
                <a:gd name="connsiteX22" fmla="*/ 726839 w 726838"/>
                <a:gd name="connsiteY22" fmla="*/ 325516 h 841128"/>
                <a:gd name="connsiteX23" fmla="*/ 726839 w 726838"/>
                <a:gd name="connsiteY23" fmla="*/ 325516 h 841128"/>
                <a:gd name="connsiteX24" fmla="*/ 660401 w 726838"/>
                <a:gd name="connsiteY24" fmla="*/ 260031 h 841128"/>
                <a:gd name="connsiteX25" fmla="*/ 499868 w 726838"/>
                <a:gd name="connsiteY25" fmla="*/ 693629 h 841128"/>
                <a:gd name="connsiteX26" fmla="*/ 491285 w 726838"/>
                <a:gd name="connsiteY26" fmla="*/ 699033 h 841128"/>
                <a:gd name="connsiteX27" fmla="*/ 356501 w 726838"/>
                <a:gd name="connsiteY27" fmla="*/ 515295 h 841128"/>
                <a:gd name="connsiteX28" fmla="*/ 359680 w 726838"/>
                <a:gd name="connsiteY28" fmla="*/ 446949 h 841128"/>
                <a:gd name="connsiteX29" fmla="*/ 523709 w 726838"/>
                <a:gd name="connsiteY29" fmla="*/ 397041 h 841128"/>
                <a:gd name="connsiteX30" fmla="*/ 530067 w 726838"/>
                <a:gd name="connsiteY30" fmla="*/ 402127 h 841128"/>
                <a:gd name="connsiteX31" fmla="*/ 530067 w 726838"/>
                <a:gd name="connsiteY31" fmla="*/ 402127 h 841128"/>
                <a:gd name="connsiteX32" fmla="*/ 524981 w 726838"/>
                <a:gd name="connsiteY32" fmla="*/ 408802 h 841128"/>
                <a:gd name="connsiteX33" fmla="*/ 467443 w 726838"/>
                <a:gd name="connsiteY33" fmla="*/ 461254 h 841128"/>
                <a:gd name="connsiteX34" fmla="*/ 499868 w 726838"/>
                <a:gd name="connsiteY34" fmla="*/ 693629 h 841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26838" h="841128">
                  <a:moveTo>
                    <a:pt x="660401" y="260031"/>
                  </a:moveTo>
                  <a:cubicBezTo>
                    <a:pt x="620665" y="260667"/>
                    <a:pt x="583790" y="261939"/>
                    <a:pt x="549776" y="264164"/>
                  </a:cubicBezTo>
                  <a:cubicBezTo>
                    <a:pt x="533882" y="217752"/>
                    <a:pt x="515126" y="173248"/>
                    <a:pt x="493510" y="134466"/>
                  </a:cubicBezTo>
                  <a:cubicBezTo>
                    <a:pt x="449642" y="55312"/>
                    <a:pt x="393376" y="0"/>
                    <a:pt x="321851" y="0"/>
                  </a:cubicBezTo>
                  <a:cubicBezTo>
                    <a:pt x="219809" y="0"/>
                    <a:pt x="136205" y="96002"/>
                    <a:pt x="73899" y="285462"/>
                  </a:cubicBezTo>
                  <a:cubicBezTo>
                    <a:pt x="37342" y="395769"/>
                    <a:pt x="8097" y="550580"/>
                    <a:pt x="150" y="666291"/>
                  </a:cubicBezTo>
                  <a:cubicBezTo>
                    <a:pt x="-2393" y="704119"/>
                    <a:pt x="27806" y="736226"/>
                    <a:pt x="65634" y="736226"/>
                  </a:cubicBezTo>
                  <a:lnTo>
                    <a:pt x="65952" y="736226"/>
                  </a:lnTo>
                  <a:cubicBezTo>
                    <a:pt x="100602" y="736226"/>
                    <a:pt x="128894" y="709523"/>
                    <a:pt x="131437" y="675192"/>
                  </a:cubicBezTo>
                  <a:cubicBezTo>
                    <a:pt x="138430" y="570925"/>
                    <a:pt x="165769" y="425968"/>
                    <a:pt x="198511" y="326788"/>
                  </a:cubicBezTo>
                  <a:cubicBezTo>
                    <a:pt x="249373" y="172295"/>
                    <a:pt x="291334" y="131605"/>
                    <a:pt x="321851" y="131605"/>
                  </a:cubicBezTo>
                  <a:cubicBezTo>
                    <a:pt x="375892" y="131605"/>
                    <a:pt x="416581" y="280694"/>
                    <a:pt x="416581" y="280694"/>
                  </a:cubicBezTo>
                  <a:cubicBezTo>
                    <a:pt x="342514" y="296270"/>
                    <a:pt x="289745" y="322973"/>
                    <a:pt x="256049" y="366523"/>
                  </a:cubicBezTo>
                  <a:cubicBezTo>
                    <a:pt x="219492" y="413571"/>
                    <a:pt x="210591" y="474605"/>
                    <a:pt x="229346" y="548037"/>
                  </a:cubicBezTo>
                  <a:cubicBezTo>
                    <a:pt x="267175" y="694583"/>
                    <a:pt x="363176" y="784863"/>
                    <a:pt x="440105" y="820466"/>
                  </a:cubicBezTo>
                  <a:cubicBezTo>
                    <a:pt x="469986" y="834135"/>
                    <a:pt x="498914" y="841129"/>
                    <a:pt x="525299" y="841129"/>
                  </a:cubicBezTo>
                  <a:cubicBezTo>
                    <a:pt x="545008" y="841129"/>
                    <a:pt x="563445" y="837314"/>
                    <a:pt x="579657" y="829367"/>
                  </a:cubicBezTo>
                  <a:cubicBezTo>
                    <a:pt x="629248" y="805207"/>
                    <a:pt x="635605" y="743855"/>
                    <a:pt x="629566" y="652622"/>
                  </a:cubicBezTo>
                  <a:cubicBezTo>
                    <a:pt x="626705" y="611932"/>
                    <a:pt x="620983" y="565203"/>
                    <a:pt x="612718" y="516884"/>
                  </a:cubicBezTo>
                  <a:cubicBezTo>
                    <a:pt x="606996" y="483188"/>
                    <a:pt x="600002" y="448538"/>
                    <a:pt x="592373" y="414524"/>
                  </a:cubicBezTo>
                  <a:cubicBezTo>
                    <a:pt x="590783" y="407531"/>
                    <a:pt x="589194" y="400219"/>
                    <a:pt x="587287" y="393226"/>
                  </a:cubicBezTo>
                  <a:cubicBezTo>
                    <a:pt x="613036" y="391954"/>
                    <a:pt x="638784" y="391319"/>
                    <a:pt x="662308" y="391001"/>
                  </a:cubicBezTo>
                  <a:cubicBezTo>
                    <a:pt x="698229" y="390683"/>
                    <a:pt x="726839" y="361119"/>
                    <a:pt x="726839" y="325516"/>
                  </a:cubicBezTo>
                  <a:lnTo>
                    <a:pt x="726839" y="325516"/>
                  </a:lnTo>
                  <a:cubicBezTo>
                    <a:pt x="726839" y="288959"/>
                    <a:pt x="696958" y="259396"/>
                    <a:pt x="660401" y="260031"/>
                  </a:cubicBezTo>
                  <a:close/>
                  <a:moveTo>
                    <a:pt x="499868" y="693629"/>
                  </a:moveTo>
                  <a:cubicBezTo>
                    <a:pt x="500186" y="698079"/>
                    <a:pt x="495417" y="701258"/>
                    <a:pt x="491285" y="699033"/>
                  </a:cubicBezTo>
                  <a:cubicBezTo>
                    <a:pt x="448688" y="677099"/>
                    <a:pt x="383839" y="620197"/>
                    <a:pt x="356501" y="515295"/>
                  </a:cubicBezTo>
                  <a:cubicBezTo>
                    <a:pt x="344103" y="467294"/>
                    <a:pt x="355865" y="452035"/>
                    <a:pt x="359680" y="446949"/>
                  </a:cubicBezTo>
                  <a:cubicBezTo>
                    <a:pt x="370806" y="432644"/>
                    <a:pt x="405455" y="409120"/>
                    <a:pt x="523709" y="397041"/>
                  </a:cubicBezTo>
                  <a:cubicBezTo>
                    <a:pt x="526888" y="396723"/>
                    <a:pt x="529749" y="398948"/>
                    <a:pt x="530067" y="402127"/>
                  </a:cubicBezTo>
                  <a:lnTo>
                    <a:pt x="530067" y="402127"/>
                  </a:lnTo>
                  <a:cubicBezTo>
                    <a:pt x="530385" y="405306"/>
                    <a:pt x="528160" y="408167"/>
                    <a:pt x="524981" y="408802"/>
                  </a:cubicBezTo>
                  <a:cubicBezTo>
                    <a:pt x="505272" y="411663"/>
                    <a:pt x="459496" y="421518"/>
                    <a:pt x="467443" y="461254"/>
                  </a:cubicBezTo>
                  <a:cubicBezTo>
                    <a:pt x="467761" y="460936"/>
                    <a:pt x="495099" y="580143"/>
                    <a:pt x="499868" y="693629"/>
                  </a:cubicBezTo>
                  <a:close/>
                </a:path>
              </a:pathLst>
            </a:custGeom>
            <a:solidFill>
              <a:schemeClr val="bg1"/>
            </a:solidFill>
            <a:ln w="31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44" name="Graphic 7">
            <a:extLst>
              <a:ext uri="{FF2B5EF4-FFF2-40B4-BE49-F238E27FC236}">
                <a16:creationId xmlns:a16="http://schemas.microsoft.com/office/drawing/2014/main" id="{03973DB6-6ACA-421F-B715-27C988B7D8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D019F70-4903-4DCE-965C-41BA305ABA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0E003A8-7451-42E7-9441-5FBF68148CE3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F1983B-B286-47E3-AD06-BCFFF0C8A0D2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3511B1E-0B2A-4478-9223-E7D98C63C194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19AE8E3-D549-4383-B3B0-D05067979BB9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1E00EE-B57A-47B9-A6A5-A64DD7280E4E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91435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ADO_Primary_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08B58C5-D880-48F1-B284-2163B6A44A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grpSp>
        <p:nvGrpSpPr>
          <p:cNvPr id="11" name="Graphic 7">
            <a:extLst>
              <a:ext uri="{FF2B5EF4-FFF2-40B4-BE49-F238E27FC236}">
                <a16:creationId xmlns:a16="http://schemas.microsoft.com/office/drawing/2014/main" id="{952B86E7-8734-EA49-A68D-E99B3B42DE56}"/>
              </a:ext>
            </a:extLst>
          </p:cNvPr>
          <p:cNvGrpSpPr/>
          <p:nvPr userDrawn="1"/>
        </p:nvGrpSpPr>
        <p:grpSpPr>
          <a:xfrm>
            <a:off x="3887447" y="2645112"/>
            <a:ext cx="4417106" cy="1567777"/>
            <a:chOff x="1274295" y="2748477"/>
            <a:chExt cx="3428314" cy="1216822"/>
          </a:xfrm>
          <a:solidFill>
            <a:schemeClr val="bg1"/>
          </a:solidFill>
        </p:grpSpPr>
        <p:sp>
          <p:nvSpPr>
            <p:cNvPr id="12" name="Freeform: Shape 9">
              <a:extLst>
                <a:ext uri="{FF2B5EF4-FFF2-40B4-BE49-F238E27FC236}">
                  <a16:creationId xmlns:a16="http://schemas.microsoft.com/office/drawing/2014/main" id="{6E30B706-396D-D240-807C-ADDAF7DD1FB4}"/>
                </a:ext>
              </a:extLst>
            </p:cNvPr>
            <p:cNvSpPr/>
            <p:nvPr/>
          </p:nvSpPr>
          <p:spPr>
            <a:xfrm>
              <a:off x="3650599" y="2748477"/>
              <a:ext cx="1052011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CE57F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3" name="Freeform: Shape 10">
              <a:extLst>
                <a:ext uri="{FF2B5EF4-FFF2-40B4-BE49-F238E27FC236}">
                  <a16:creationId xmlns:a16="http://schemas.microsoft.com/office/drawing/2014/main" id="{3E0CB2B0-FC41-F44D-987E-3DA91B20CB7B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2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1">
              <a:extLst>
                <a:ext uri="{FF2B5EF4-FFF2-40B4-BE49-F238E27FC236}">
                  <a16:creationId xmlns:a16="http://schemas.microsoft.com/office/drawing/2014/main" id="{CD90E7E8-FDF5-8C4C-93B3-D35E672F072F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2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2">
              <a:extLst>
                <a:ext uri="{FF2B5EF4-FFF2-40B4-BE49-F238E27FC236}">
                  <a16:creationId xmlns:a16="http://schemas.microsoft.com/office/drawing/2014/main" id="{DB2FB256-871B-FF4A-A6B1-929DBC577DAA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2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6" name="Freeform: Shape 13">
              <a:extLst>
                <a:ext uri="{FF2B5EF4-FFF2-40B4-BE49-F238E27FC236}">
                  <a16:creationId xmlns:a16="http://schemas.microsoft.com/office/drawing/2014/main" id="{4DE02076-31F4-4F4A-8BD5-13E4F1AD357E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2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7" name="Freeform: Shape 14">
              <a:extLst>
                <a:ext uri="{FF2B5EF4-FFF2-40B4-BE49-F238E27FC236}">
                  <a16:creationId xmlns:a16="http://schemas.microsoft.com/office/drawing/2014/main" id="{9CD53B6B-1B50-864F-B1B4-6424BEEAD8F4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2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5142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ADO_Secondary_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DDFF668-45EC-4748-817D-BE3F01634F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grpSp>
        <p:nvGrpSpPr>
          <p:cNvPr id="11" name="Graphic 7">
            <a:extLst>
              <a:ext uri="{FF2B5EF4-FFF2-40B4-BE49-F238E27FC236}">
                <a16:creationId xmlns:a16="http://schemas.microsoft.com/office/drawing/2014/main" id="{952B86E7-8734-EA49-A68D-E99B3B42DE56}"/>
              </a:ext>
            </a:extLst>
          </p:cNvPr>
          <p:cNvGrpSpPr/>
          <p:nvPr userDrawn="1"/>
        </p:nvGrpSpPr>
        <p:grpSpPr>
          <a:xfrm>
            <a:off x="3887447" y="2645112"/>
            <a:ext cx="4417106" cy="1567777"/>
            <a:chOff x="1274295" y="2748477"/>
            <a:chExt cx="3428314" cy="1216822"/>
          </a:xfrm>
          <a:solidFill>
            <a:schemeClr val="bg1"/>
          </a:solidFill>
        </p:grpSpPr>
        <p:sp>
          <p:nvSpPr>
            <p:cNvPr id="12" name="Freeform: Shape 9">
              <a:extLst>
                <a:ext uri="{FF2B5EF4-FFF2-40B4-BE49-F238E27FC236}">
                  <a16:creationId xmlns:a16="http://schemas.microsoft.com/office/drawing/2014/main" id="{6E30B706-396D-D240-807C-ADDAF7DD1FB4}"/>
                </a:ext>
              </a:extLst>
            </p:cNvPr>
            <p:cNvSpPr/>
            <p:nvPr/>
          </p:nvSpPr>
          <p:spPr>
            <a:xfrm>
              <a:off x="3650599" y="2748477"/>
              <a:ext cx="1052011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CE57F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3" name="Freeform: Shape 10">
              <a:extLst>
                <a:ext uri="{FF2B5EF4-FFF2-40B4-BE49-F238E27FC236}">
                  <a16:creationId xmlns:a16="http://schemas.microsoft.com/office/drawing/2014/main" id="{3E0CB2B0-FC41-F44D-987E-3DA91B20CB7B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grpFill/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1">
              <a:extLst>
                <a:ext uri="{FF2B5EF4-FFF2-40B4-BE49-F238E27FC236}">
                  <a16:creationId xmlns:a16="http://schemas.microsoft.com/office/drawing/2014/main" id="{CD90E7E8-FDF5-8C4C-93B3-D35E672F072F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grpFill/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2">
              <a:extLst>
                <a:ext uri="{FF2B5EF4-FFF2-40B4-BE49-F238E27FC236}">
                  <a16:creationId xmlns:a16="http://schemas.microsoft.com/office/drawing/2014/main" id="{DB2FB256-871B-FF4A-A6B1-929DBC577DAA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grpFill/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6" name="Freeform: Shape 13">
              <a:extLst>
                <a:ext uri="{FF2B5EF4-FFF2-40B4-BE49-F238E27FC236}">
                  <a16:creationId xmlns:a16="http://schemas.microsoft.com/office/drawing/2014/main" id="{4DE02076-31F4-4F4A-8BD5-13E4F1AD357E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grpFill/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7" name="Freeform: Shape 14">
              <a:extLst>
                <a:ext uri="{FF2B5EF4-FFF2-40B4-BE49-F238E27FC236}">
                  <a16:creationId xmlns:a16="http://schemas.microsoft.com/office/drawing/2014/main" id="{9CD53B6B-1B50-864F-B1B4-6424BEEAD8F4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grpFill/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9885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ADO_Stam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4B9AC66-5A55-42DF-8475-33C554812B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aphic 7">
            <a:extLst>
              <a:ext uri="{FF2B5EF4-FFF2-40B4-BE49-F238E27FC236}">
                <a16:creationId xmlns:a16="http://schemas.microsoft.com/office/drawing/2014/main" id="{952B86E7-8734-EA49-A68D-E99B3B42DE56}"/>
              </a:ext>
            </a:extLst>
          </p:cNvPr>
          <p:cNvGrpSpPr/>
          <p:nvPr userDrawn="1"/>
        </p:nvGrpSpPr>
        <p:grpSpPr>
          <a:xfrm>
            <a:off x="3887447" y="2645112"/>
            <a:ext cx="4417106" cy="1567777"/>
            <a:chOff x="1274295" y="2748477"/>
            <a:chExt cx="3428314" cy="1216822"/>
          </a:xfrm>
          <a:solidFill>
            <a:schemeClr val="bg1"/>
          </a:solidFill>
        </p:grpSpPr>
        <p:sp>
          <p:nvSpPr>
            <p:cNvPr id="12" name="Freeform: Shape 9">
              <a:extLst>
                <a:ext uri="{FF2B5EF4-FFF2-40B4-BE49-F238E27FC236}">
                  <a16:creationId xmlns:a16="http://schemas.microsoft.com/office/drawing/2014/main" id="{6E30B706-396D-D240-807C-ADDAF7DD1FB4}"/>
                </a:ext>
              </a:extLst>
            </p:cNvPr>
            <p:cNvSpPr/>
            <p:nvPr/>
          </p:nvSpPr>
          <p:spPr>
            <a:xfrm>
              <a:off x="3650599" y="2748477"/>
              <a:ext cx="1052011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0">
              <a:extLst>
                <a:ext uri="{FF2B5EF4-FFF2-40B4-BE49-F238E27FC236}">
                  <a16:creationId xmlns:a16="http://schemas.microsoft.com/office/drawing/2014/main" id="{3E0CB2B0-FC41-F44D-987E-3DA91B20CB7B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grpFill/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1">
              <a:extLst>
                <a:ext uri="{FF2B5EF4-FFF2-40B4-BE49-F238E27FC236}">
                  <a16:creationId xmlns:a16="http://schemas.microsoft.com/office/drawing/2014/main" id="{CD90E7E8-FDF5-8C4C-93B3-D35E672F072F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grpFill/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2">
              <a:extLst>
                <a:ext uri="{FF2B5EF4-FFF2-40B4-BE49-F238E27FC236}">
                  <a16:creationId xmlns:a16="http://schemas.microsoft.com/office/drawing/2014/main" id="{DB2FB256-871B-FF4A-A6B1-929DBC577DAA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grpFill/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6" name="Freeform: Shape 13">
              <a:extLst>
                <a:ext uri="{FF2B5EF4-FFF2-40B4-BE49-F238E27FC236}">
                  <a16:creationId xmlns:a16="http://schemas.microsoft.com/office/drawing/2014/main" id="{4DE02076-31F4-4F4A-8BD5-13E4F1AD357E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grpFill/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7" name="Freeform: Shape 14">
              <a:extLst>
                <a:ext uri="{FF2B5EF4-FFF2-40B4-BE49-F238E27FC236}">
                  <a16:creationId xmlns:a16="http://schemas.microsoft.com/office/drawing/2014/main" id="{9CD53B6B-1B50-864F-B1B4-6424BEEAD8F4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grpFill/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1459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Pictur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B1EF07B-E5A5-4E4A-BA5B-E674BC1287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8" y="1436495"/>
            <a:ext cx="5471363" cy="4656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9C981BA-5F9D-428D-897B-BE5524D2C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9C2BDF-A075-4226-9242-C4BD95635E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04698" y="1436495"/>
            <a:ext cx="5471364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67416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Picture_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45A9B961-CF86-4E10-A7A8-099B024F72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8" y="1436495"/>
            <a:ext cx="11160124" cy="43141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895BDFF-57CB-4E1D-AA11-ED1765B221D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372" y="5750666"/>
            <a:ext cx="11125200" cy="342159"/>
          </a:xfrm>
          <a:prstGeom prst="rect">
            <a:avLst/>
          </a:prstGeom>
          <a:solidFill>
            <a:schemeClr val="bg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0FE5F71-397E-434D-A1FA-E398286B4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850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Cover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CD249F-79E9-4F4C-8557-D742E93A02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8049" y="2748478"/>
            <a:ext cx="5688013" cy="1219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200" b="1" spc="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add a presentation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88049" y="4507777"/>
            <a:ext cx="5688013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spc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Add speaker’s name if needed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88049" y="5047953"/>
            <a:ext cx="5688013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date if needed</a:t>
            </a:r>
          </a:p>
        </p:txBody>
      </p:sp>
      <p:grpSp>
        <p:nvGrpSpPr>
          <p:cNvPr id="9" name="Graphic 7">
            <a:extLst>
              <a:ext uri="{FF2B5EF4-FFF2-40B4-BE49-F238E27FC236}">
                <a16:creationId xmlns:a16="http://schemas.microsoft.com/office/drawing/2014/main" id="{28927DAB-333E-4A83-A734-C507318409E7}"/>
              </a:ext>
            </a:extLst>
          </p:cNvPr>
          <p:cNvGrpSpPr/>
          <p:nvPr/>
        </p:nvGrpSpPr>
        <p:grpSpPr>
          <a:xfrm>
            <a:off x="1274295" y="2748477"/>
            <a:ext cx="3428314" cy="1216822"/>
            <a:chOff x="1274295" y="2748477"/>
            <a:chExt cx="3428314" cy="1216822"/>
          </a:xfrm>
          <a:solidFill>
            <a:schemeClr val="accent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4CA1043-A24C-49F2-BB4C-C22B9AD6342D}"/>
                </a:ext>
              </a:extLst>
            </p:cNvPr>
            <p:cNvSpPr/>
            <p:nvPr/>
          </p:nvSpPr>
          <p:spPr>
            <a:xfrm>
              <a:off x="3650599" y="2748477"/>
              <a:ext cx="1052011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A613603-9A20-45AA-BD6D-BDC56F6A0A74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A162744-E880-464C-9BE4-20C84E3D0E2D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31913B-BCC1-4637-A7AB-F906CF094B8D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3C5DFA0-867B-4508-AC7E-FBA113B23D91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CF9E6EC-1F4B-4931-BE84-D0A8F8D4F5A2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5169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2_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9C7B0B0-B482-4590-A2BD-B685CF1BEB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9" y="1436495"/>
            <a:ext cx="5473702" cy="4317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79C23D3-B8B7-4145-B8D7-250116A6E6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9" y="5753942"/>
            <a:ext cx="5473706" cy="357575"/>
          </a:xfrm>
          <a:prstGeom prst="rect">
            <a:avLst/>
          </a:prstGeom>
          <a:solidFill>
            <a:schemeClr val="bg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DA8F814D-B946-43CB-80A9-15227E3C24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03949" y="1436495"/>
            <a:ext cx="5472113" cy="4317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332A1CB-7C23-4617-AAEE-DA5577991C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03951" y="5753942"/>
            <a:ext cx="5472115" cy="357575"/>
          </a:xfrm>
          <a:prstGeom prst="rect">
            <a:avLst/>
          </a:prstGeom>
          <a:solidFill>
            <a:schemeClr val="bg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220A5D91-AC55-449C-82DA-D9BCDD5831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557525"/>
            <a:ext cx="11160123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0061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3_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57A3BE56-9F23-4CFB-8AC7-68544802AB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8" y="1436495"/>
            <a:ext cx="3492000" cy="4310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571DB8D-EA00-44D1-895B-0C29180C91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7" y="5746690"/>
            <a:ext cx="3492001" cy="357575"/>
          </a:xfrm>
          <a:prstGeom prst="rect">
            <a:avLst/>
          </a:prstGeom>
          <a:solidFill>
            <a:schemeClr val="bg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ln>
                  <a:noFill/>
                </a:ln>
                <a:solidFill>
                  <a:schemeClr val="bg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51337DB-CCB8-4906-8190-42D850E9CC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0000" y="1436495"/>
            <a:ext cx="3492000" cy="4310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4C3E9B7-A33D-4BFA-8846-EEFA537C1D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0000" y="5746690"/>
            <a:ext cx="3492000" cy="357575"/>
          </a:xfrm>
          <a:prstGeom prst="rect">
            <a:avLst/>
          </a:prstGeom>
          <a:solidFill>
            <a:schemeClr val="bg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EBA4784A-8198-4DB6-9B4C-3B099FD24F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84063" y="1436495"/>
            <a:ext cx="3492000" cy="4310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47273CD-B639-474A-A5C2-CA10B5FDFD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84063" y="5746690"/>
            <a:ext cx="3492000" cy="357575"/>
          </a:xfrm>
          <a:prstGeom prst="rect">
            <a:avLst/>
          </a:prstGeom>
          <a:solidFill>
            <a:schemeClr val="bg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4F6542DF-7A95-4970-9313-4EB44420B8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557525"/>
            <a:ext cx="11160124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8633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ext_Large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5FBD68A6-9F58-46FB-860B-AA41F9DB6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5472111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0F2306-341B-41DD-A7FD-EEE0246736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436495"/>
            <a:ext cx="5472112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149CC57-24EC-4A70-A5C7-9812AA6DF5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88111" y="-9939"/>
            <a:ext cx="5803890" cy="6887396"/>
          </a:xfrm>
          <a:custGeom>
            <a:avLst/>
            <a:gdLst>
              <a:gd name="connsiteX0" fmla="*/ 0 w 5800725"/>
              <a:gd name="connsiteY0" fmla="*/ 0 h 6858000"/>
              <a:gd name="connsiteX1" fmla="*/ 5800725 w 5800725"/>
              <a:gd name="connsiteY1" fmla="*/ 0 h 6858000"/>
              <a:gd name="connsiteX2" fmla="*/ 5800725 w 5800725"/>
              <a:gd name="connsiteY2" fmla="*/ 6858000 h 6858000"/>
              <a:gd name="connsiteX3" fmla="*/ 0 w 5800725"/>
              <a:gd name="connsiteY3" fmla="*/ 6858000 h 6858000"/>
              <a:gd name="connsiteX4" fmla="*/ 0 w 5800725"/>
              <a:gd name="connsiteY4" fmla="*/ 0 h 6858000"/>
              <a:gd name="connsiteX0" fmla="*/ 414 w 5801139"/>
              <a:gd name="connsiteY0" fmla="*/ 0 h 6858000"/>
              <a:gd name="connsiteX1" fmla="*/ 5801139 w 5801139"/>
              <a:gd name="connsiteY1" fmla="*/ 0 h 6858000"/>
              <a:gd name="connsiteX2" fmla="*/ 5801139 w 5801139"/>
              <a:gd name="connsiteY2" fmla="*/ 6858000 h 6858000"/>
              <a:gd name="connsiteX3" fmla="*/ 414 w 5801139"/>
              <a:gd name="connsiteY3" fmla="*/ 6858000 h 6858000"/>
              <a:gd name="connsiteX4" fmla="*/ 0 w 5801139"/>
              <a:gd name="connsiteY4" fmla="*/ 2206487 h 6858000"/>
              <a:gd name="connsiteX5" fmla="*/ 414 w 5801139"/>
              <a:gd name="connsiteY5" fmla="*/ 0 h 6858000"/>
              <a:gd name="connsiteX0" fmla="*/ 507310 w 5801139"/>
              <a:gd name="connsiteY0" fmla="*/ 0 h 6867940"/>
              <a:gd name="connsiteX1" fmla="*/ 5801139 w 5801139"/>
              <a:gd name="connsiteY1" fmla="*/ 9940 h 6867940"/>
              <a:gd name="connsiteX2" fmla="*/ 5801139 w 5801139"/>
              <a:gd name="connsiteY2" fmla="*/ 6867940 h 6867940"/>
              <a:gd name="connsiteX3" fmla="*/ 414 w 5801139"/>
              <a:gd name="connsiteY3" fmla="*/ 6867940 h 6867940"/>
              <a:gd name="connsiteX4" fmla="*/ 0 w 5801139"/>
              <a:gd name="connsiteY4" fmla="*/ 2216427 h 6867940"/>
              <a:gd name="connsiteX5" fmla="*/ 507310 w 5801139"/>
              <a:gd name="connsiteY5" fmla="*/ 0 h 6867940"/>
              <a:gd name="connsiteX0" fmla="*/ 507310 w 5801139"/>
              <a:gd name="connsiteY0" fmla="*/ 0 h 6867940"/>
              <a:gd name="connsiteX1" fmla="*/ 5801139 w 5801139"/>
              <a:gd name="connsiteY1" fmla="*/ 9940 h 6867940"/>
              <a:gd name="connsiteX2" fmla="*/ 5801139 w 5801139"/>
              <a:gd name="connsiteY2" fmla="*/ 6867940 h 6867940"/>
              <a:gd name="connsiteX3" fmla="*/ 4214605 w 5801139"/>
              <a:gd name="connsiteY3" fmla="*/ 6858001 h 6867940"/>
              <a:gd name="connsiteX4" fmla="*/ 0 w 5801139"/>
              <a:gd name="connsiteY4" fmla="*/ 2216427 h 6867940"/>
              <a:gd name="connsiteX5" fmla="*/ 507310 w 5801139"/>
              <a:gd name="connsiteY5" fmla="*/ 0 h 6867940"/>
              <a:gd name="connsiteX0" fmla="*/ 874181 w 6168010"/>
              <a:gd name="connsiteY0" fmla="*/ 0 h 6867940"/>
              <a:gd name="connsiteX1" fmla="*/ 6168010 w 6168010"/>
              <a:gd name="connsiteY1" fmla="*/ 9940 h 6867940"/>
              <a:gd name="connsiteX2" fmla="*/ 6168010 w 6168010"/>
              <a:gd name="connsiteY2" fmla="*/ 6867940 h 6867940"/>
              <a:gd name="connsiteX3" fmla="*/ 4581476 w 6168010"/>
              <a:gd name="connsiteY3" fmla="*/ 6858001 h 6867940"/>
              <a:gd name="connsiteX4" fmla="*/ 366871 w 6168010"/>
              <a:gd name="connsiteY4" fmla="*/ 2216427 h 6867940"/>
              <a:gd name="connsiteX5" fmla="*/ 874181 w 6168010"/>
              <a:gd name="connsiteY5" fmla="*/ 0 h 6867940"/>
              <a:gd name="connsiteX0" fmla="*/ 700652 w 5994481"/>
              <a:gd name="connsiteY0" fmla="*/ 183266 h 7051206"/>
              <a:gd name="connsiteX1" fmla="*/ 5994481 w 5994481"/>
              <a:gd name="connsiteY1" fmla="*/ 193206 h 7051206"/>
              <a:gd name="connsiteX2" fmla="*/ 5994481 w 5994481"/>
              <a:gd name="connsiteY2" fmla="*/ 7051206 h 7051206"/>
              <a:gd name="connsiteX3" fmla="*/ 4407947 w 5994481"/>
              <a:gd name="connsiteY3" fmla="*/ 7041267 h 7051206"/>
              <a:gd name="connsiteX4" fmla="*/ 193342 w 5994481"/>
              <a:gd name="connsiteY4" fmla="*/ 2399693 h 7051206"/>
              <a:gd name="connsiteX5" fmla="*/ 700652 w 5994481"/>
              <a:gd name="connsiteY5" fmla="*/ 183266 h 7051206"/>
              <a:gd name="connsiteX0" fmla="*/ 656158 w 5949987"/>
              <a:gd name="connsiteY0" fmla="*/ 0 h 6867940"/>
              <a:gd name="connsiteX1" fmla="*/ 5949987 w 5949987"/>
              <a:gd name="connsiteY1" fmla="*/ 9940 h 6867940"/>
              <a:gd name="connsiteX2" fmla="*/ 5949987 w 5949987"/>
              <a:gd name="connsiteY2" fmla="*/ 6867940 h 6867940"/>
              <a:gd name="connsiteX3" fmla="*/ 4363453 w 5949987"/>
              <a:gd name="connsiteY3" fmla="*/ 6858001 h 6867940"/>
              <a:gd name="connsiteX4" fmla="*/ 228361 w 5949987"/>
              <a:gd name="connsiteY4" fmla="*/ 3081131 h 6867940"/>
              <a:gd name="connsiteX5" fmla="*/ 656158 w 5949987"/>
              <a:gd name="connsiteY5" fmla="*/ 0 h 6867940"/>
              <a:gd name="connsiteX0" fmla="*/ 648424 w 5942253"/>
              <a:gd name="connsiteY0" fmla="*/ 0 h 6867940"/>
              <a:gd name="connsiteX1" fmla="*/ 5942253 w 5942253"/>
              <a:gd name="connsiteY1" fmla="*/ 9940 h 6867940"/>
              <a:gd name="connsiteX2" fmla="*/ 5942253 w 5942253"/>
              <a:gd name="connsiteY2" fmla="*/ 6867940 h 6867940"/>
              <a:gd name="connsiteX3" fmla="*/ 4355719 w 5942253"/>
              <a:gd name="connsiteY3" fmla="*/ 6858001 h 6867940"/>
              <a:gd name="connsiteX4" fmla="*/ 220627 w 5942253"/>
              <a:gd name="connsiteY4" fmla="*/ 3081131 h 6867940"/>
              <a:gd name="connsiteX5" fmla="*/ 648424 w 5942253"/>
              <a:gd name="connsiteY5" fmla="*/ 0 h 6867940"/>
              <a:gd name="connsiteX0" fmla="*/ 586576 w 5880405"/>
              <a:gd name="connsiteY0" fmla="*/ 0 h 6867940"/>
              <a:gd name="connsiteX1" fmla="*/ 5880405 w 5880405"/>
              <a:gd name="connsiteY1" fmla="*/ 9940 h 6867940"/>
              <a:gd name="connsiteX2" fmla="*/ 5880405 w 5880405"/>
              <a:gd name="connsiteY2" fmla="*/ 6867940 h 6867940"/>
              <a:gd name="connsiteX3" fmla="*/ 4293871 w 5880405"/>
              <a:gd name="connsiteY3" fmla="*/ 6858001 h 6867940"/>
              <a:gd name="connsiteX4" fmla="*/ 158779 w 5880405"/>
              <a:gd name="connsiteY4" fmla="*/ 3081131 h 6867940"/>
              <a:gd name="connsiteX5" fmla="*/ 586576 w 5880405"/>
              <a:gd name="connsiteY5" fmla="*/ 0 h 6867940"/>
              <a:gd name="connsiteX0" fmla="*/ 586576 w 5880405"/>
              <a:gd name="connsiteY0" fmla="*/ 0 h 6867940"/>
              <a:gd name="connsiteX1" fmla="*/ 5880405 w 5880405"/>
              <a:gd name="connsiteY1" fmla="*/ 9940 h 6867940"/>
              <a:gd name="connsiteX2" fmla="*/ 5880405 w 5880405"/>
              <a:gd name="connsiteY2" fmla="*/ 6867940 h 6867940"/>
              <a:gd name="connsiteX3" fmla="*/ 4293871 w 5880405"/>
              <a:gd name="connsiteY3" fmla="*/ 6858001 h 6867940"/>
              <a:gd name="connsiteX4" fmla="*/ 158779 w 5880405"/>
              <a:gd name="connsiteY4" fmla="*/ 3081131 h 6867940"/>
              <a:gd name="connsiteX5" fmla="*/ 586576 w 5880405"/>
              <a:gd name="connsiteY5" fmla="*/ 0 h 6867940"/>
              <a:gd name="connsiteX0" fmla="*/ 517760 w 5811589"/>
              <a:gd name="connsiteY0" fmla="*/ 0 h 6867940"/>
              <a:gd name="connsiteX1" fmla="*/ 5811589 w 5811589"/>
              <a:gd name="connsiteY1" fmla="*/ 9940 h 6867940"/>
              <a:gd name="connsiteX2" fmla="*/ 5811589 w 5811589"/>
              <a:gd name="connsiteY2" fmla="*/ 6867940 h 6867940"/>
              <a:gd name="connsiteX3" fmla="*/ 4225055 w 5811589"/>
              <a:gd name="connsiteY3" fmla="*/ 6858001 h 6867940"/>
              <a:gd name="connsiteX4" fmla="*/ 89963 w 5811589"/>
              <a:gd name="connsiteY4" fmla="*/ 3081131 h 6867940"/>
              <a:gd name="connsiteX5" fmla="*/ 517760 w 5811589"/>
              <a:gd name="connsiteY5" fmla="*/ 0 h 686794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0061 w 5803890"/>
              <a:gd name="connsiteY0" fmla="*/ 0 h 7541920"/>
              <a:gd name="connsiteX1" fmla="*/ 5803890 w 5803890"/>
              <a:gd name="connsiteY1" fmla="*/ 9940 h 7541920"/>
              <a:gd name="connsiteX2" fmla="*/ 5803890 w 5803890"/>
              <a:gd name="connsiteY2" fmla="*/ 6867940 h 7541920"/>
              <a:gd name="connsiteX3" fmla="*/ 4217356 w 5803890"/>
              <a:gd name="connsiteY3" fmla="*/ 6858001 h 7541920"/>
              <a:gd name="connsiteX4" fmla="*/ 82264 w 5803890"/>
              <a:gd name="connsiteY4" fmla="*/ 3081131 h 7541920"/>
              <a:gd name="connsiteX5" fmla="*/ 510061 w 5803890"/>
              <a:gd name="connsiteY5" fmla="*/ 0 h 7541920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382512"/>
              <a:gd name="connsiteX1" fmla="*/ 5803890 w 5803890"/>
              <a:gd name="connsiteY1" fmla="*/ 9940 h 7382512"/>
              <a:gd name="connsiteX2" fmla="*/ 5803890 w 5803890"/>
              <a:gd name="connsiteY2" fmla="*/ 6867940 h 7382512"/>
              <a:gd name="connsiteX3" fmla="*/ 4256267 w 5803890"/>
              <a:gd name="connsiteY3" fmla="*/ 6838546 h 7382512"/>
              <a:gd name="connsiteX4" fmla="*/ 82264 w 5803890"/>
              <a:gd name="connsiteY4" fmla="*/ 3081131 h 7382512"/>
              <a:gd name="connsiteX5" fmla="*/ 510061 w 5803890"/>
              <a:gd name="connsiteY5" fmla="*/ 0 h 7382512"/>
              <a:gd name="connsiteX0" fmla="*/ 510061 w 5803890"/>
              <a:gd name="connsiteY0" fmla="*/ 0 h 7393013"/>
              <a:gd name="connsiteX1" fmla="*/ 5803890 w 5803890"/>
              <a:gd name="connsiteY1" fmla="*/ 9940 h 7393013"/>
              <a:gd name="connsiteX2" fmla="*/ 5803890 w 5803890"/>
              <a:gd name="connsiteY2" fmla="*/ 6867940 h 7393013"/>
              <a:gd name="connsiteX3" fmla="*/ 4334088 w 5803890"/>
              <a:gd name="connsiteY3" fmla="*/ 6877457 h 7393013"/>
              <a:gd name="connsiteX4" fmla="*/ 82264 w 5803890"/>
              <a:gd name="connsiteY4" fmla="*/ 3081131 h 7393013"/>
              <a:gd name="connsiteX5" fmla="*/ 510061 w 5803890"/>
              <a:gd name="connsiteY5" fmla="*/ 0 h 7393013"/>
              <a:gd name="connsiteX0" fmla="*/ 510061 w 5803890"/>
              <a:gd name="connsiteY0" fmla="*/ 0 h 6903705"/>
              <a:gd name="connsiteX1" fmla="*/ 5803890 w 5803890"/>
              <a:gd name="connsiteY1" fmla="*/ 9940 h 6903705"/>
              <a:gd name="connsiteX2" fmla="*/ 5803890 w 5803890"/>
              <a:gd name="connsiteY2" fmla="*/ 6867940 h 6903705"/>
              <a:gd name="connsiteX3" fmla="*/ 4334088 w 5803890"/>
              <a:gd name="connsiteY3" fmla="*/ 6877457 h 6903705"/>
              <a:gd name="connsiteX4" fmla="*/ 82264 w 5803890"/>
              <a:gd name="connsiteY4" fmla="*/ 3081131 h 6903705"/>
              <a:gd name="connsiteX5" fmla="*/ 510061 w 5803890"/>
              <a:gd name="connsiteY5" fmla="*/ 0 h 6903705"/>
              <a:gd name="connsiteX0" fmla="*/ 510061 w 5803890"/>
              <a:gd name="connsiteY0" fmla="*/ 0 h 6879289"/>
              <a:gd name="connsiteX1" fmla="*/ 5803890 w 5803890"/>
              <a:gd name="connsiteY1" fmla="*/ 9940 h 6879289"/>
              <a:gd name="connsiteX2" fmla="*/ 5803890 w 5803890"/>
              <a:gd name="connsiteY2" fmla="*/ 6867940 h 6879289"/>
              <a:gd name="connsiteX3" fmla="*/ 4334088 w 5803890"/>
              <a:gd name="connsiteY3" fmla="*/ 6877457 h 6879289"/>
              <a:gd name="connsiteX4" fmla="*/ 82264 w 5803890"/>
              <a:gd name="connsiteY4" fmla="*/ 3081131 h 6879289"/>
              <a:gd name="connsiteX5" fmla="*/ 510061 w 5803890"/>
              <a:gd name="connsiteY5" fmla="*/ 0 h 6879289"/>
              <a:gd name="connsiteX0" fmla="*/ 510061 w 5803890"/>
              <a:gd name="connsiteY0" fmla="*/ 0 h 6887396"/>
              <a:gd name="connsiteX1" fmla="*/ 5803890 w 5803890"/>
              <a:gd name="connsiteY1" fmla="*/ 9940 h 6887396"/>
              <a:gd name="connsiteX2" fmla="*/ 5803890 w 5803890"/>
              <a:gd name="connsiteY2" fmla="*/ 6887396 h 6887396"/>
              <a:gd name="connsiteX3" fmla="*/ 4334088 w 5803890"/>
              <a:gd name="connsiteY3" fmla="*/ 6877457 h 6887396"/>
              <a:gd name="connsiteX4" fmla="*/ 82264 w 5803890"/>
              <a:gd name="connsiteY4" fmla="*/ 3081131 h 6887396"/>
              <a:gd name="connsiteX5" fmla="*/ 510061 w 5803890"/>
              <a:gd name="connsiteY5" fmla="*/ 0 h 6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03890" h="6887396">
                <a:moveTo>
                  <a:pt x="510061" y="0"/>
                </a:moveTo>
                <a:lnTo>
                  <a:pt x="5803890" y="9940"/>
                </a:lnTo>
                <a:lnTo>
                  <a:pt x="5803890" y="6887396"/>
                </a:lnTo>
                <a:lnTo>
                  <a:pt x="4334088" y="6877457"/>
                </a:lnTo>
                <a:cubicBezTo>
                  <a:pt x="997208" y="5915582"/>
                  <a:pt x="262402" y="3961483"/>
                  <a:pt x="82264" y="3081131"/>
                </a:cubicBezTo>
                <a:cubicBezTo>
                  <a:pt x="76589" y="2872409"/>
                  <a:pt x="-271970" y="1885263"/>
                  <a:pt x="510061" y="0"/>
                </a:cubicBez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2000">
                <a:solidFill>
                  <a:schemeClr val="accent5"/>
                </a:solidFill>
                <a:latin typeface="+mj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6076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ext_Small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7CF14B4-D235-4187-BA43-FF8C54E5D4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0688" y="0"/>
            <a:ext cx="4151312" cy="6858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BA212616-6DA2-4A32-AEB0-9B1D33074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49275"/>
            <a:ext cx="7308000" cy="60817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EEBC7A1-C4E2-47BB-A28D-078E8AB706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436495"/>
            <a:ext cx="7308000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46897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ext_LargeCurved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5FBD68A6-9F58-46FB-860B-AA41F9DB6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5472111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0F2306-341B-41DD-A7FD-EEE0246736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436495"/>
            <a:ext cx="5472112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149CC57-24EC-4A70-A5C7-9812AA6DF5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88111" y="-9939"/>
            <a:ext cx="5803890" cy="6887396"/>
          </a:xfrm>
          <a:custGeom>
            <a:avLst/>
            <a:gdLst>
              <a:gd name="connsiteX0" fmla="*/ 0 w 5800725"/>
              <a:gd name="connsiteY0" fmla="*/ 0 h 6858000"/>
              <a:gd name="connsiteX1" fmla="*/ 5800725 w 5800725"/>
              <a:gd name="connsiteY1" fmla="*/ 0 h 6858000"/>
              <a:gd name="connsiteX2" fmla="*/ 5800725 w 5800725"/>
              <a:gd name="connsiteY2" fmla="*/ 6858000 h 6858000"/>
              <a:gd name="connsiteX3" fmla="*/ 0 w 5800725"/>
              <a:gd name="connsiteY3" fmla="*/ 6858000 h 6858000"/>
              <a:gd name="connsiteX4" fmla="*/ 0 w 5800725"/>
              <a:gd name="connsiteY4" fmla="*/ 0 h 6858000"/>
              <a:gd name="connsiteX0" fmla="*/ 414 w 5801139"/>
              <a:gd name="connsiteY0" fmla="*/ 0 h 6858000"/>
              <a:gd name="connsiteX1" fmla="*/ 5801139 w 5801139"/>
              <a:gd name="connsiteY1" fmla="*/ 0 h 6858000"/>
              <a:gd name="connsiteX2" fmla="*/ 5801139 w 5801139"/>
              <a:gd name="connsiteY2" fmla="*/ 6858000 h 6858000"/>
              <a:gd name="connsiteX3" fmla="*/ 414 w 5801139"/>
              <a:gd name="connsiteY3" fmla="*/ 6858000 h 6858000"/>
              <a:gd name="connsiteX4" fmla="*/ 0 w 5801139"/>
              <a:gd name="connsiteY4" fmla="*/ 2206487 h 6858000"/>
              <a:gd name="connsiteX5" fmla="*/ 414 w 5801139"/>
              <a:gd name="connsiteY5" fmla="*/ 0 h 6858000"/>
              <a:gd name="connsiteX0" fmla="*/ 507310 w 5801139"/>
              <a:gd name="connsiteY0" fmla="*/ 0 h 6867940"/>
              <a:gd name="connsiteX1" fmla="*/ 5801139 w 5801139"/>
              <a:gd name="connsiteY1" fmla="*/ 9940 h 6867940"/>
              <a:gd name="connsiteX2" fmla="*/ 5801139 w 5801139"/>
              <a:gd name="connsiteY2" fmla="*/ 6867940 h 6867940"/>
              <a:gd name="connsiteX3" fmla="*/ 414 w 5801139"/>
              <a:gd name="connsiteY3" fmla="*/ 6867940 h 6867940"/>
              <a:gd name="connsiteX4" fmla="*/ 0 w 5801139"/>
              <a:gd name="connsiteY4" fmla="*/ 2216427 h 6867940"/>
              <a:gd name="connsiteX5" fmla="*/ 507310 w 5801139"/>
              <a:gd name="connsiteY5" fmla="*/ 0 h 6867940"/>
              <a:gd name="connsiteX0" fmla="*/ 507310 w 5801139"/>
              <a:gd name="connsiteY0" fmla="*/ 0 h 6867940"/>
              <a:gd name="connsiteX1" fmla="*/ 5801139 w 5801139"/>
              <a:gd name="connsiteY1" fmla="*/ 9940 h 6867940"/>
              <a:gd name="connsiteX2" fmla="*/ 5801139 w 5801139"/>
              <a:gd name="connsiteY2" fmla="*/ 6867940 h 6867940"/>
              <a:gd name="connsiteX3" fmla="*/ 4214605 w 5801139"/>
              <a:gd name="connsiteY3" fmla="*/ 6858001 h 6867940"/>
              <a:gd name="connsiteX4" fmla="*/ 0 w 5801139"/>
              <a:gd name="connsiteY4" fmla="*/ 2216427 h 6867940"/>
              <a:gd name="connsiteX5" fmla="*/ 507310 w 5801139"/>
              <a:gd name="connsiteY5" fmla="*/ 0 h 6867940"/>
              <a:gd name="connsiteX0" fmla="*/ 874181 w 6168010"/>
              <a:gd name="connsiteY0" fmla="*/ 0 h 6867940"/>
              <a:gd name="connsiteX1" fmla="*/ 6168010 w 6168010"/>
              <a:gd name="connsiteY1" fmla="*/ 9940 h 6867940"/>
              <a:gd name="connsiteX2" fmla="*/ 6168010 w 6168010"/>
              <a:gd name="connsiteY2" fmla="*/ 6867940 h 6867940"/>
              <a:gd name="connsiteX3" fmla="*/ 4581476 w 6168010"/>
              <a:gd name="connsiteY3" fmla="*/ 6858001 h 6867940"/>
              <a:gd name="connsiteX4" fmla="*/ 366871 w 6168010"/>
              <a:gd name="connsiteY4" fmla="*/ 2216427 h 6867940"/>
              <a:gd name="connsiteX5" fmla="*/ 874181 w 6168010"/>
              <a:gd name="connsiteY5" fmla="*/ 0 h 6867940"/>
              <a:gd name="connsiteX0" fmla="*/ 700652 w 5994481"/>
              <a:gd name="connsiteY0" fmla="*/ 183266 h 7051206"/>
              <a:gd name="connsiteX1" fmla="*/ 5994481 w 5994481"/>
              <a:gd name="connsiteY1" fmla="*/ 193206 h 7051206"/>
              <a:gd name="connsiteX2" fmla="*/ 5994481 w 5994481"/>
              <a:gd name="connsiteY2" fmla="*/ 7051206 h 7051206"/>
              <a:gd name="connsiteX3" fmla="*/ 4407947 w 5994481"/>
              <a:gd name="connsiteY3" fmla="*/ 7041267 h 7051206"/>
              <a:gd name="connsiteX4" fmla="*/ 193342 w 5994481"/>
              <a:gd name="connsiteY4" fmla="*/ 2399693 h 7051206"/>
              <a:gd name="connsiteX5" fmla="*/ 700652 w 5994481"/>
              <a:gd name="connsiteY5" fmla="*/ 183266 h 7051206"/>
              <a:gd name="connsiteX0" fmla="*/ 656158 w 5949987"/>
              <a:gd name="connsiteY0" fmla="*/ 0 h 6867940"/>
              <a:gd name="connsiteX1" fmla="*/ 5949987 w 5949987"/>
              <a:gd name="connsiteY1" fmla="*/ 9940 h 6867940"/>
              <a:gd name="connsiteX2" fmla="*/ 5949987 w 5949987"/>
              <a:gd name="connsiteY2" fmla="*/ 6867940 h 6867940"/>
              <a:gd name="connsiteX3" fmla="*/ 4363453 w 5949987"/>
              <a:gd name="connsiteY3" fmla="*/ 6858001 h 6867940"/>
              <a:gd name="connsiteX4" fmla="*/ 228361 w 5949987"/>
              <a:gd name="connsiteY4" fmla="*/ 3081131 h 6867940"/>
              <a:gd name="connsiteX5" fmla="*/ 656158 w 5949987"/>
              <a:gd name="connsiteY5" fmla="*/ 0 h 6867940"/>
              <a:gd name="connsiteX0" fmla="*/ 648424 w 5942253"/>
              <a:gd name="connsiteY0" fmla="*/ 0 h 6867940"/>
              <a:gd name="connsiteX1" fmla="*/ 5942253 w 5942253"/>
              <a:gd name="connsiteY1" fmla="*/ 9940 h 6867940"/>
              <a:gd name="connsiteX2" fmla="*/ 5942253 w 5942253"/>
              <a:gd name="connsiteY2" fmla="*/ 6867940 h 6867940"/>
              <a:gd name="connsiteX3" fmla="*/ 4355719 w 5942253"/>
              <a:gd name="connsiteY3" fmla="*/ 6858001 h 6867940"/>
              <a:gd name="connsiteX4" fmla="*/ 220627 w 5942253"/>
              <a:gd name="connsiteY4" fmla="*/ 3081131 h 6867940"/>
              <a:gd name="connsiteX5" fmla="*/ 648424 w 5942253"/>
              <a:gd name="connsiteY5" fmla="*/ 0 h 6867940"/>
              <a:gd name="connsiteX0" fmla="*/ 586576 w 5880405"/>
              <a:gd name="connsiteY0" fmla="*/ 0 h 6867940"/>
              <a:gd name="connsiteX1" fmla="*/ 5880405 w 5880405"/>
              <a:gd name="connsiteY1" fmla="*/ 9940 h 6867940"/>
              <a:gd name="connsiteX2" fmla="*/ 5880405 w 5880405"/>
              <a:gd name="connsiteY2" fmla="*/ 6867940 h 6867940"/>
              <a:gd name="connsiteX3" fmla="*/ 4293871 w 5880405"/>
              <a:gd name="connsiteY3" fmla="*/ 6858001 h 6867940"/>
              <a:gd name="connsiteX4" fmla="*/ 158779 w 5880405"/>
              <a:gd name="connsiteY4" fmla="*/ 3081131 h 6867940"/>
              <a:gd name="connsiteX5" fmla="*/ 586576 w 5880405"/>
              <a:gd name="connsiteY5" fmla="*/ 0 h 6867940"/>
              <a:gd name="connsiteX0" fmla="*/ 586576 w 5880405"/>
              <a:gd name="connsiteY0" fmla="*/ 0 h 6867940"/>
              <a:gd name="connsiteX1" fmla="*/ 5880405 w 5880405"/>
              <a:gd name="connsiteY1" fmla="*/ 9940 h 6867940"/>
              <a:gd name="connsiteX2" fmla="*/ 5880405 w 5880405"/>
              <a:gd name="connsiteY2" fmla="*/ 6867940 h 6867940"/>
              <a:gd name="connsiteX3" fmla="*/ 4293871 w 5880405"/>
              <a:gd name="connsiteY3" fmla="*/ 6858001 h 6867940"/>
              <a:gd name="connsiteX4" fmla="*/ 158779 w 5880405"/>
              <a:gd name="connsiteY4" fmla="*/ 3081131 h 6867940"/>
              <a:gd name="connsiteX5" fmla="*/ 586576 w 5880405"/>
              <a:gd name="connsiteY5" fmla="*/ 0 h 6867940"/>
              <a:gd name="connsiteX0" fmla="*/ 517760 w 5811589"/>
              <a:gd name="connsiteY0" fmla="*/ 0 h 6867940"/>
              <a:gd name="connsiteX1" fmla="*/ 5811589 w 5811589"/>
              <a:gd name="connsiteY1" fmla="*/ 9940 h 6867940"/>
              <a:gd name="connsiteX2" fmla="*/ 5811589 w 5811589"/>
              <a:gd name="connsiteY2" fmla="*/ 6867940 h 6867940"/>
              <a:gd name="connsiteX3" fmla="*/ 4225055 w 5811589"/>
              <a:gd name="connsiteY3" fmla="*/ 6858001 h 6867940"/>
              <a:gd name="connsiteX4" fmla="*/ 89963 w 5811589"/>
              <a:gd name="connsiteY4" fmla="*/ 3081131 h 6867940"/>
              <a:gd name="connsiteX5" fmla="*/ 517760 w 5811589"/>
              <a:gd name="connsiteY5" fmla="*/ 0 h 686794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0061 w 5803890"/>
              <a:gd name="connsiteY0" fmla="*/ 0 h 7541920"/>
              <a:gd name="connsiteX1" fmla="*/ 5803890 w 5803890"/>
              <a:gd name="connsiteY1" fmla="*/ 9940 h 7541920"/>
              <a:gd name="connsiteX2" fmla="*/ 5803890 w 5803890"/>
              <a:gd name="connsiteY2" fmla="*/ 6867940 h 7541920"/>
              <a:gd name="connsiteX3" fmla="*/ 4217356 w 5803890"/>
              <a:gd name="connsiteY3" fmla="*/ 6858001 h 7541920"/>
              <a:gd name="connsiteX4" fmla="*/ 82264 w 5803890"/>
              <a:gd name="connsiteY4" fmla="*/ 3081131 h 7541920"/>
              <a:gd name="connsiteX5" fmla="*/ 510061 w 5803890"/>
              <a:gd name="connsiteY5" fmla="*/ 0 h 7541920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382512"/>
              <a:gd name="connsiteX1" fmla="*/ 5803890 w 5803890"/>
              <a:gd name="connsiteY1" fmla="*/ 9940 h 7382512"/>
              <a:gd name="connsiteX2" fmla="*/ 5803890 w 5803890"/>
              <a:gd name="connsiteY2" fmla="*/ 6867940 h 7382512"/>
              <a:gd name="connsiteX3" fmla="*/ 4256267 w 5803890"/>
              <a:gd name="connsiteY3" fmla="*/ 6838546 h 7382512"/>
              <a:gd name="connsiteX4" fmla="*/ 82264 w 5803890"/>
              <a:gd name="connsiteY4" fmla="*/ 3081131 h 7382512"/>
              <a:gd name="connsiteX5" fmla="*/ 510061 w 5803890"/>
              <a:gd name="connsiteY5" fmla="*/ 0 h 7382512"/>
              <a:gd name="connsiteX0" fmla="*/ 510061 w 5803890"/>
              <a:gd name="connsiteY0" fmla="*/ 0 h 7393013"/>
              <a:gd name="connsiteX1" fmla="*/ 5803890 w 5803890"/>
              <a:gd name="connsiteY1" fmla="*/ 9940 h 7393013"/>
              <a:gd name="connsiteX2" fmla="*/ 5803890 w 5803890"/>
              <a:gd name="connsiteY2" fmla="*/ 6867940 h 7393013"/>
              <a:gd name="connsiteX3" fmla="*/ 4334088 w 5803890"/>
              <a:gd name="connsiteY3" fmla="*/ 6877457 h 7393013"/>
              <a:gd name="connsiteX4" fmla="*/ 82264 w 5803890"/>
              <a:gd name="connsiteY4" fmla="*/ 3081131 h 7393013"/>
              <a:gd name="connsiteX5" fmla="*/ 510061 w 5803890"/>
              <a:gd name="connsiteY5" fmla="*/ 0 h 7393013"/>
              <a:gd name="connsiteX0" fmla="*/ 510061 w 5803890"/>
              <a:gd name="connsiteY0" fmla="*/ 0 h 6903705"/>
              <a:gd name="connsiteX1" fmla="*/ 5803890 w 5803890"/>
              <a:gd name="connsiteY1" fmla="*/ 9940 h 6903705"/>
              <a:gd name="connsiteX2" fmla="*/ 5803890 w 5803890"/>
              <a:gd name="connsiteY2" fmla="*/ 6867940 h 6903705"/>
              <a:gd name="connsiteX3" fmla="*/ 4334088 w 5803890"/>
              <a:gd name="connsiteY3" fmla="*/ 6877457 h 6903705"/>
              <a:gd name="connsiteX4" fmla="*/ 82264 w 5803890"/>
              <a:gd name="connsiteY4" fmla="*/ 3081131 h 6903705"/>
              <a:gd name="connsiteX5" fmla="*/ 510061 w 5803890"/>
              <a:gd name="connsiteY5" fmla="*/ 0 h 6903705"/>
              <a:gd name="connsiteX0" fmla="*/ 510061 w 5803890"/>
              <a:gd name="connsiteY0" fmla="*/ 0 h 6879289"/>
              <a:gd name="connsiteX1" fmla="*/ 5803890 w 5803890"/>
              <a:gd name="connsiteY1" fmla="*/ 9940 h 6879289"/>
              <a:gd name="connsiteX2" fmla="*/ 5803890 w 5803890"/>
              <a:gd name="connsiteY2" fmla="*/ 6867940 h 6879289"/>
              <a:gd name="connsiteX3" fmla="*/ 4334088 w 5803890"/>
              <a:gd name="connsiteY3" fmla="*/ 6877457 h 6879289"/>
              <a:gd name="connsiteX4" fmla="*/ 82264 w 5803890"/>
              <a:gd name="connsiteY4" fmla="*/ 3081131 h 6879289"/>
              <a:gd name="connsiteX5" fmla="*/ 510061 w 5803890"/>
              <a:gd name="connsiteY5" fmla="*/ 0 h 6879289"/>
              <a:gd name="connsiteX0" fmla="*/ 510061 w 5803890"/>
              <a:gd name="connsiteY0" fmla="*/ 0 h 6887396"/>
              <a:gd name="connsiteX1" fmla="*/ 5803890 w 5803890"/>
              <a:gd name="connsiteY1" fmla="*/ 9940 h 6887396"/>
              <a:gd name="connsiteX2" fmla="*/ 5803890 w 5803890"/>
              <a:gd name="connsiteY2" fmla="*/ 6887396 h 6887396"/>
              <a:gd name="connsiteX3" fmla="*/ 4334088 w 5803890"/>
              <a:gd name="connsiteY3" fmla="*/ 6877457 h 6887396"/>
              <a:gd name="connsiteX4" fmla="*/ 82264 w 5803890"/>
              <a:gd name="connsiteY4" fmla="*/ 3081131 h 6887396"/>
              <a:gd name="connsiteX5" fmla="*/ 510061 w 5803890"/>
              <a:gd name="connsiteY5" fmla="*/ 0 h 6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03890" h="6887396">
                <a:moveTo>
                  <a:pt x="510061" y="0"/>
                </a:moveTo>
                <a:lnTo>
                  <a:pt x="5803890" y="9940"/>
                </a:lnTo>
                <a:lnTo>
                  <a:pt x="5803890" y="6887396"/>
                </a:lnTo>
                <a:lnTo>
                  <a:pt x="4334088" y="6877457"/>
                </a:lnTo>
                <a:cubicBezTo>
                  <a:pt x="997208" y="5915582"/>
                  <a:pt x="262402" y="3961483"/>
                  <a:pt x="82264" y="3081131"/>
                </a:cubicBezTo>
                <a:cubicBezTo>
                  <a:pt x="76589" y="2872409"/>
                  <a:pt x="-271970" y="1885263"/>
                  <a:pt x="510061" y="0"/>
                </a:cubicBez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2000">
                <a:solidFill>
                  <a:schemeClr val="accent5"/>
                </a:solidFill>
                <a:latin typeface="+mj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701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VADO_Text_Small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A212616-6DA2-4A32-AEB0-9B1D33074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49275"/>
            <a:ext cx="7308000" cy="60817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EEBC7A1-C4E2-47BB-A28D-078E8AB706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436495"/>
            <a:ext cx="7308000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FEAA7FF-3204-4F9C-B24E-5432A7C4AB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40687" y="-9940"/>
            <a:ext cx="4150950" cy="6889983"/>
          </a:xfrm>
          <a:custGeom>
            <a:avLst/>
            <a:gdLst>
              <a:gd name="connsiteX0" fmla="*/ 0 w 5800725"/>
              <a:gd name="connsiteY0" fmla="*/ 0 h 6858000"/>
              <a:gd name="connsiteX1" fmla="*/ 5800725 w 5800725"/>
              <a:gd name="connsiteY1" fmla="*/ 0 h 6858000"/>
              <a:gd name="connsiteX2" fmla="*/ 5800725 w 5800725"/>
              <a:gd name="connsiteY2" fmla="*/ 6858000 h 6858000"/>
              <a:gd name="connsiteX3" fmla="*/ 0 w 5800725"/>
              <a:gd name="connsiteY3" fmla="*/ 6858000 h 6858000"/>
              <a:gd name="connsiteX4" fmla="*/ 0 w 5800725"/>
              <a:gd name="connsiteY4" fmla="*/ 0 h 6858000"/>
              <a:gd name="connsiteX0" fmla="*/ 414 w 5801139"/>
              <a:gd name="connsiteY0" fmla="*/ 0 h 6858000"/>
              <a:gd name="connsiteX1" fmla="*/ 5801139 w 5801139"/>
              <a:gd name="connsiteY1" fmla="*/ 0 h 6858000"/>
              <a:gd name="connsiteX2" fmla="*/ 5801139 w 5801139"/>
              <a:gd name="connsiteY2" fmla="*/ 6858000 h 6858000"/>
              <a:gd name="connsiteX3" fmla="*/ 414 w 5801139"/>
              <a:gd name="connsiteY3" fmla="*/ 6858000 h 6858000"/>
              <a:gd name="connsiteX4" fmla="*/ 0 w 5801139"/>
              <a:gd name="connsiteY4" fmla="*/ 2206487 h 6858000"/>
              <a:gd name="connsiteX5" fmla="*/ 414 w 5801139"/>
              <a:gd name="connsiteY5" fmla="*/ 0 h 6858000"/>
              <a:gd name="connsiteX0" fmla="*/ 507310 w 5801139"/>
              <a:gd name="connsiteY0" fmla="*/ 0 h 6867940"/>
              <a:gd name="connsiteX1" fmla="*/ 5801139 w 5801139"/>
              <a:gd name="connsiteY1" fmla="*/ 9940 h 6867940"/>
              <a:gd name="connsiteX2" fmla="*/ 5801139 w 5801139"/>
              <a:gd name="connsiteY2" fmla="*/ 6867940 h 6867940"/>
              <a:gd name="connsiteX3" fmla="*/ 414 w 5801139"/>
              <a:gd name="connsiteY3" fmla="*/ 6867940 h 6867940"/>
              <a:gd name="connsiteX4" fmla="*/ 0 w 5801139"/>
              <a:gd name="connsiteY4" fmla="*/ 2216427 h 6867940"/>
              <a:gd name="connsiteX5" fmla="*/ 507310 w 5801139"/>
              <a:gd name="connsiteY5" fmla="*/ 0 h 6867940"/>
              <a:gd name="connsiteX0" fmla="*/ 507310 w 5801139"/>
              <a:gd name="connsiteY0" fmla="*/ 0 h 6867940"/>
              <a:gd name="connsiteX1" fmla="*/ 5801139 w 5801139"/>
              <a:gd name="connsiteY1" fmla="*/ 9940 h 6867940"/>
              <a:gd name="connsiteX2" fmla="*/ 5801139 w 5801139"/>
              <a:gd name="connsiteY2" fmla="*/ 6867940 h 6867940"/>
              <a:gd name="connsiteX3" fmla="*/ 4214605 w 5801139"/>
              <a:gd name="connsiteY3" fmla="*/ 6858001 h 6867940"/>
              <a:gd name="connsiteX4" fmla="*/ 0 w 5801139"/>
              <a:gd name="connsiteY4" fmla="*/ 2216427 h 6867940"/>
              <a:gd name="connsiteX5" fmla="*/ 507310 w 5801139"/>
              <a:gd name="connsiteY5" fmla="*/ 0 h 6867940"/>
              <a:gd name="connsiteX0" fmla="*/ 874181 w 6168010"/>
              <a:gd name="connsiteY0" fmla="*/ 0 h 6867940"/>
              <a:gd name="connsiteX1" fmla="*/ 6168010 w 6168010"/>
              <a:gd name="connsiteY1" fmla="*/ 9940 h 6867940"/>
              <a:gd name="connsiteX2" fmla="*/ 6168010 w 6168010"/>
              <a:gd name="connsiteY2" fmla="*/ 6867940 h 6867940"/>
              <a:gd name="connsiteX3" fmla="*/ 4581476 w 6168010"/>
              <a:gd name="connsiteY3" fmla="*/ 6858001 h 6867940"/>
              <a:gd name="connsiteX4" fmla="*/ 366871 w 6168010"/>
              <a:gd name="connsiteY4" fmla="*/ 2216427 h 6867940"/>
              <a:gd name="connsiteX5" fmla="*/ 874181 w 6168010"/>
              <a:gd name="connsiteY5" fmla="*/ 0 h 6867940"/>
              <a:gd name="connsiteX0" fmla="*/ 700652 w 5994481"/>
              <a:gd name="connsiteY0" fmla="*/ 183266 h 7051206"/>
              <a:gd name="connsiteX1" fmla="*/ 5994481 w 5994481"/>
              <a:gd name="connsiteY1" fmla="*/ 193206 h 7051206"/>
              <a:gd name="connsiteX2" fmla="*/ 5994481 w 5994481"/>
              <a:gd name="connsiteY2" fmla="*/ 7051206 h 7051206"/>
              <a:gd name="connsiteX3" fmla="*/ 4407947 w 5994481"/>
              <a:gd name="connsiteY3" fmla="*/ 7041267 h 7051206"/>
              <a:gd name="connsiteX4" fmla="*/ 193342 w 5994481"/>
              <a:gd name="connsiteY4" fmla="*/ 2399693 h 7051206"/>
              <a:gd name="connsiteX5" fmla="*/ 700652 w 5994481"/>
              <a:gd name="connsiteY5" fmla="*/ 183266 h 7051206"/>
              <a:gd name="connsiteX0" fmla="*/ 656158 w 5949987"/>
              <a:gd name="connsiteY0" fmla="*/ 0 h 6867940"/>
              <a:gd name="connsiteX1" fmla="*/ 5949987 w 5949987"/>
              <a:gd name="connsiteY1" fmla="*/ 9940 h 6867940"/>
              <a:gd name="connsiteX2" fmla="*/ 5949987 w 5949987"/>
              <a:gd name="connsiteY2" fmla="*/ 6867940 h 6867940"/>
              <a:gd name="connsiteX3" fmla="*/ 4363453 w 5949987"/>
              <a:gd name="connsiteY3" fmla="*/ 6858001 h 6867940"/>
              <a:gd name="connsiteX4" fmla="*/ 228361 w 5949987"/>
              <a:gd name="connsiteY4" fmla="*/ 3081131 h 6867940"/>
              <a:gd name="connsiteX5" fmla="*/ 656158 w 5949987"/>
              <a:gd name="connsiteY5" fmla="*/ 0 h 6867940"/>
              <a:gd name="connsiteX0" fmla="*/ 648424 w 5942253"/>
              <a:gd name="connsiteY0" fmla="*/ 0 h 6867940"/>
              <a:gd name="connsiteX1" fmla="*/ 5942253 w 5942253"/>
              <a:gd name="connsiteY1" fmla="*/ 9940 h 6867940"/>
              <a:gd name="connsiteX2" fmla="*/ 5942253 w 5942253"/>
              <a:gd name="connsiteY2" fmla="*/ 6867940 h 6867940"/>
              <a:gd name="connsiteX3" fmla="*/ 4355719 w 5942253"/>
              <a:gd name="connsiteY3" fmla="*/ 6858001 h 6867940"/>
              <a:gd name="connsiteX4" fmla="*/ 220627 w 5942253"/>
              <a:gd name="connsiteY4" fmla="*/ 3081131 h 6867940"/>
              <a:gd name="connsiteX5" fmla="*/ 648424 w 5942253"/>
              <a:gd name="connsiteY5" fmla="*/ 0 h 6867940"/>
              <a:gd name="connsiteX0" fmla="*/ 586576 w 5880405"/>
              <a:gd name="connsiteY0" fmla="*/ 0 h 6867940"/>
              <a:gd name="connsiteX1" fmla="*/ 5880405 w 5880405"/>
              <a:gd name="connsiteY1" fmla="*/ 9940 h 6867940"/>
              <a:gd name="connsiteX2" fmla="*/ 5880405 w 5880405"/>
              <a:gd name="connsiteY2" fmla="*/ 6867940 h 6867940"/>
              <a:gd name="connsiteX3" fmla="*/ 4293871 w 5880405"/>
              <a:gd name="connsiteY3" fmla="*/ 6858001 h 6867940"/>
              <a:gd name="connsiteX4" fmla="*/ 158779 w 5880405"/>
              <a:gd name="connsiteY4" fmla="*/ 3081131 h 6867940"/>
              <a:gd name="connsiteX5" fmla="*/ 586576 w 5880405"/>
              <a:gd name="connsiteY5" fmla="*/ 0 h 6867940"/>
              <a:gd name="connsiteX0" fmla="*/ 586576 w 5880405"/>
              <a:gd name="connsiteY0" fmla="*/ 0 h 6867940"/>
              <a:gd name="connsiteX1" fmla="*/ 5880405 w 5880405"/>
              <a:gd name="connsiteY1" fmla="*/ 9940 h 6867940"/>
              <a:gd name="connsiteX2" fmla="*/ 5880405 w 5880405"/>
              <a:gd name="connsiteY2" fmla="*/ 6867940 h 6867940"/>
              <a:gd name="connsiteX3" fmla="*/ 4293871 w 5880405"/>
              <a:gd name="connsiteY3" fmla="*/ 6858001 h 6867940"/>
              <a:gd name="connsiteX4" fmla="*/ 158779 w 5880405"/>
              <a:gd name="connsiteY4" fmla="*/ 3081131 h 6867940"/>
              <a:gd name="connsiteX5" fmla="*/ 586576 w 5880405"/>
              <a:gd name="connsiteY5" fmla="*/ 0 h 6867940"/>
              <a:gd name="connsiteX0" fmla="*/ 517760 w 5811589"/>
              <a:gd name="connsiteY0" fmla="*/ 0 h 6867940"/>
              <a:gd name="connsiteX1" fmla="*/ 5811589 w 5811589"/>
              <a:gd name="connsiteY1" fmla="*/ 9940 h 6867940"/>
              <a:gd name="connsiteX2" fmla="*/ 5811589 w 5811589"/>
              <a:gd name="connsiteY2" fmla="*/ 6867940 h 6867940"/>
              <a:gd name="connsiteX3" fmla="*/ 4225055 w 5811589"/>
              <a:gd name="connsiteY3" fmla="*/ 6858001 h 6867940"/>
              <a:gd name="connsiteX4" fmla="*/ 89963 w 5811589"/>
              <a:gd name="connsiteY4" fmla="*/ 3081131 h 6867940"/>
              <a:gd name="connsiteX5" fmla="*/ 517760 w 5811589"/>
              <a:gd name="connsiteY5" fmla="*/ 0 h 686794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0061 w 5803890"/>
              <a:gd name="connsiteY0" fmla="*/ 0 h 7541920"/>
              <a:gd name="connsiteX1" fmla="*/ 5803890 w 5803890"/>
              <a:gd name="connsiteY1" fmla="*/ 9940 h 7541920"/>
              <a:gd name="connsiteX2" fmla="*/ 5803890 w 5803890"/>
              <a:gd name="connsiteY2" fmla="*/ 6867940 h 7541920"/>
              <a:gd name="connsiteX3" fmla="*/ 4217356 w 5803890"/>
              <a:gd name="connsiteY3" fmla="*/ 6858001 h 7541920"/>
              <a:gd name="connsiteX4" fmla="*/ 82264 w 5803890"/>
              <a:gd name="connsiteY4" fmla="*/ 3081131 h 7541920"/>
              <a:gd name="connsiteX5" fmla="*/ 510061 w 5803890"/>
              <a:gd name="connsiteY5" fmla="*/ 0 h 7541920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382512"/>
              <a:gd name="connsiteX1" fmla="*/ 5803890 w 5803890"/>
              <a:gd name="connsiteY1" fmla="*/ 9940 h 7382512"/>
              <a:gd name="connsiteX2" fmla="*/ 5803890 w 5803890"/>
              <a:gd name="connsiteY2" fmla="*/ 6867940 h 7382512"/>
              <a:gd name="connsiteX3" fmla="*/ 4256267 w 5803890"/>
              <a:gd name="connsiteY3" fmla="*/ 6838546 h 7382512"/>
              <a:gd name="connsiteX4" fmla="*/ 82264 w 5803890"/>
              <a:gd name="connsiteY4" fmla="*/ 3081131 h 7382512"/>
              <a:gd name="connsiteX5" fmla="*/ 510061 w 5803890"/>
              <a:gd name="connsiteY5" fmla="*/ 0 h 7382512"/>
              <a:gd name="connsiteX0" fmla="*/ 510061 w 5803890"/>
              <a:gd name="connsiteY0" fmla="*/ 0 h 7393013"/>
              <a:gd name="connsiteX1" fmla="*/ 5803890 w 5803890"/>
              <a:gd name="connsiteY1" fmla="*/ 9940 h 7393013"/>
              <a:gd name="connsiteX2" fmla="*/ 5803890 w 5803890"/>
              <a:gd name="connsiteY2" fmla="*/ 6867940 h 7393013"/>
              <a:gd name="connsiteX3" fmla="*/ 4334088 w 5803890"/>
              <a:gd name="connsiteY3" fmla="*/ 6877457 h 7393013"/>
              <a:gd name="connsiteX4" fmla="*/ 82264 w 5803890"/>
              <a:gd name="connsiteY4" fmla="*/ 3081131 h 7393013"/>
              <a:gd name="connsiteX5" fmla="*/ 510061 w 5803890"/>
              <a:gd name="connsiteY5" fmla="*/ 0 h 7393013"/>
              <a:gd name="connsiteX0" fmla="*/ 510061 w 5803890"/>
              <a:gd name="connsiteY0" fmla="*/ 0 h 6903705"/>
              <a:gd name="connsiteX1" fmla="*/ 5803890 w 5803890"/>
              <a:gd name="connsiteY1" fmla="*/ 9940 h 6903705"/>
              <a:gd name="connsiteX2" fmla="*/ 5803890 w 5803890"/>
              <a:gd name="connsiteY2" fmla="*/ 6867940 h 6903705"/>
              <a:gd name="connsiteX3" fmla="*/ 4334088 w 5803890"/>
              <a:gd name="connsiteY3" fmla="*/ 6877457 h 6903705"/>
              <a:gd name="connsiteX4" fmla="*/ 82264 w 5803890"/>
              <a:gd name="connsiteY4" fmla="*/ 3081131 h 6903705"/>
              <a:gd name="connsiteX5" fmla="*/ 510061 w 5803890"/>
              <a:gd name="connsiteY5" fmla="*/ 0 h 6903705"/>
              <a:gd name="connsiteX0" fmla="*/ 510061 w 5803890"/>
              <a:gd name="connsiteY0" fmla="*/ 0 h 6879289"/>
              <a:gd name="connsiteX1" fmla="*/ 5803890 w 5803890"/>
              <a:gd name="connsiteY1" fmla="*/ 9940 h 6879289"/>
              <a:gd name="connsiteX2" fmla="*/ 5803890 w 5803890"/>
              <a:gd name="connsiteY2" fmla="*/ 6867940 h 6879289"/>
              <a:gd name="connsiteX3" fmla="*/ 4334088 w 5803890"/>
              <a:gd name="connsiteY3" fmla="*/ 6877457 h 6879289"/>
              <a:gd name="connsiteX4" fmla="*/ 82264 w 5803890"/>
              <a:gd name="connsiteY4" fmla="*/ 3081131 h 6879289"/>
              <a:gd name="connsiteX5" fmla="*/ 510061 w 5803890"/>
              <a:gd name="connsiteY5" fmla="*/ 0 h 6879289"/>
              <a:gd name="connsiteX0" fmla="*/ 510061 w 5803890"/>
              <a:gd name="connsiteY0" fmla="*/ 0 h 6887396"/>
              <a:gd name="connsiteX1" fmla="*/ 5803890 w 5803890"/>
              <a:gd name="connsiteY1" fmla="*/ 9940 h 6887396"/>
              <a:gd name="connsiteX2" fmla="*/ 5803890 w 5803890"/>
              <a:gd name="connsiteY2" fmla="*/ 6887396 h 6887396"/>
              <a:gd name="connsiteX3" fmla="*/ 4334088 w 5803890"/>
              <a:gd name="connsiteY3" fmla="*/ 6877457 h 6887396"/>
              <a:gd name="connsiteX4" fmla="*/ 82264 w 5803890"/>
              <a:gd name="connsiteY4" fmla="*/ 3081131 h 6887396"/>
              <a:gd name="connsiteX5" fmla="*/ 510061 w 5803890"/>
              <a:gd name="connsiteY5" fmla="*/ 0 h 6887396"/>
              <a:gd name="connsiteX0" fmla="*/ 510061 w 5803890"/>
              <a:gd name="connsiteY0" fmla="*/ 0 h 6887396"/>
              <a:gd name="connsiteX1" fmla="*/ 4175507 w 5803890"/>
              <a:gd name="connsiteY1" fmla="*/ 9940 h 6887396"/>
              <a:gd name="connsiteX2" fmla="*/ 5803890 w 5803890"/>
              <a:gd name="connsiteY2" fmla="*/ 6887396 h 6887396"/>
              <a:gd name="connsiteX3" fmla="*/ 4334088 w 5803890"/>
              <a:gd name="connsiteY3" fmla="*/ 6877457 h 6887396"/>
              <a:gd name="connsiteX4" fmla="*/ 82264 w 5803890"/>
              <a:gd name="connsiteY4" fmla="*/ 3081131 h 6887396"/>
              <a:gd name="connsiteX5" fmla="*/ 510061 w 5803890"/>
              <a:gd name="connsiteY5" fmla="*/ 0 h 6887396"/>
              <a:gd name="connsiteX0" fmla="*/ 510061 w 5803890"/>
              <a:gd name="connsiteY0" fmla="*/ 0 h 6887396"/>
              <a:gd name="connsiteX1" fmla="*/ 4175507 w 5803890"/>
              <a:gd name="connsiteY1" fmla="*/ 9940 h 6887396"/>
              <a:gd name="connsiteX2" fmla="*/ 5803890 w 5803890"/>
              <a:gd name="connsiteY2" fmla="*/ 6887396 h 6887396"/>
              <a:gd name="connsiteX3" fmla="*/ 4133672 w 5803890"/>
              <a:gd name="connsiteY3" fmla="*/ 6877457 h 6887396"/>
              <a:gd name="connsiteX4" fmla="*/ 82264 w 5803890"/>
              <a:gd name="connsiteY4" fmla="*/ 3081131 h 6887396"/>
              <a:gd name="connsiteX5" fmla="*/ 510061 w 5803890"/>
              <a:gd name="connsiteY5" fmla="*/ 0 h 6887396"/>
              <a:gd name="connsiteX0" fmla="*/ 510061 w 4175507"/>
              <a:gd name="connsiteY0" fmla="*/ 0 h 6877457"/>
              <a:gd name="connsiteX1" fmla="*/ 4175507 w 4175507"/>
              <a:gd name="connsiteY1" fmla="*/ 9940 h 6877457"/>
              <a:gd name="connsiteX2" fmla="*/ 4133672 w 4175507"/>
              <a:gd name="connsiteY2" fmla="*/ 6877457 h 6877457"/>
              <a:gd name="connsiteX3" fmla="*/ 82264 w 4175507"/>
              <a:gd name="connsiteY3" fmla="*/ 3081131 h 6877457"/>
              <a:gd name="connsiteX4" fmla="*/ 510061 w 4175507"/>
              <a:gd name="connsiteY4" fmla="*/ 0 h 6877457"/>
              <a:gd name="connsiteX0" fmla="*/ 510061 w 4175507"/>
              <a:gd name="connsiteY0" fmla="*/ 0 h 6889983"/>
              <a:gd name="connsiteX1" fmla="*/ 4175507 w 4175507"/>
              <a:gd name="connsiteY1" fmla="*/ 9940 h 6889983"/>
              <a:gd name="connsiteX2" fmla="*/ 4146198 w 4175507"/>
              <a:gd name="connsiteY2" fmla="*/ 6889983 h 6889983"/>
              <a:gd name="connsiteX3" fmla="*/ 82264 w 4175507"/>
              <a:gd name="connsiteY3" fmla="*/ 3081131 h 6889983"/>
              <a:gd name="connsiteX4" fmla="*/ 510061 w 4175507"/>
              <a:gd name="connsiteY4" fmla="*/ 0 h 6889983"/>
              <a:gd name="connsiteX0" fmla="*/ 510061 w 4146198"/>
              <a:gd name="connsiteY0" fmla="*/ 0 h 6889983"/>
              <a:gd name="connsiteX1" fmla="*/ 4137929 w 4146198"/>
              <a:gd name="connsiteY1" fmla="*/ 34992 h 6889983"/>
              <a:gd name="connsiteX2" fmla="*/ 4146198 w 4146198"/>
              <a:gd name="connsiteY2" fmla="*/ 6889983 h 6889983"/>
              <a:gd name="connsiteX3" fmla="*/ 82264 w 4146198"/>
              <a:gd name="connsiteY3" fmla="*/ 3081131 h 6889983"/>
              <a:gd name="connsiteX4" fmla="*/ 510061 w 4146198"/>
              <a:gd name="connsiteY4" fmla="*/ 0 h 6889983"/>
              <a:gd name="connsiteX0" fmla="*/ 510061 w 4150950"/>
              <a:gd name="connsiteY0" fmla="*/ 0 h 6889983"/>
              <a:gd name="connsiteX1" fmla="*/ 4150455 w 4150950"/>
              <a:gd name="connsiteY1" fmla="*/ 9940 h 6889983"/>
              <a:gd name="connsiteX2" fmla="*/ 4146198 w 4150950"/>
              <a:gd name="connsiteY2" fmla="*/ 6889983 h 6889983"/>
              <a:gd name="connsiteX3" fmla="*/ 82264 w 4150950"/>
              <a:gd name="connsiteY3" fmla="*/ 3081131 h 6889983"/>
              <a:gd name="connsiteX4" fmla="*/ 510061 w 4150950"/>
              <a:gd name="connsiteY4" fmla="*/ 0 h 6889983"/>
              <a:gd name="connsiteX0" fmla="*/ 510061 w 4150950"/>
              <a:gd name="connsiteY0" fmla="*/ 0 h 6889983"/>
              <a:gd name="connsiteX1" fmla="*/ 4150455 w 4150950"/>
              <a:gd name="connsiteY1" fmla="*/ 2125 h 6889983"/>
              <a:gd name="connsiteX2" fmla="*/ 4146198 w 4150950"/>
              <a:gd name="connsiteY2" fmla="*/ 6889983 h 6889983"/>
              <a:gd name="connsiteX3" fmla="*/ 82264 w 4150950"/>
              <a:gd name="connsiteY3" fmla="*/ 3081131 h 6889983"/>
              <a:gd name="connsiteX4" fmla="*/ 510061 w 4150950"/>
              <a:gd name="connsiteY4" fmla="*/ 0 h 6889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0950" h="6889983">
                <a:moveTo>
                  <a:pt x="510061" y="0"/>
                </a:moveTo>
                <a:lnTo>
                  <a:pt x="4150455" y="2125"/>
                </a:lnTo>
                <a:cubicBezTo>
                  <a:pt x="4153211" y="2287122"/>
                  <a:pt x="4143442" y="4604986"/>
                  <a:pt x="4146198" y="6889983"/>
                </a:cubicBezTo>
                <a:cubicBezTo>
                  <a:pt x="809318" y="5928108"/>
                  <a:pt x="262402" y="3961483"/>
                  <a:pt x="82264" y="3081131"/>
                </a:cubicBezTo>
                <a:cubicBezTo>
                  <a:pt x="76589" y="2872409"/>
                  <a:pt x="-271970" y="1885263"/>
                  <a:pt x="510061" y="0"/>
                </a:cubicBez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2000">
                <a:solidFill>
                  <a:schemeClr val="accent5"/>
                </a:solidFill>
                <a:latin typeface="+mj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1215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Full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2A286E-38DE-47F8-A9B5-A0C1F3BF65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15938" y="549275"/>
            <a:ext cx="11160125" cy="5543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None/>
              <a:defRPr sz="2000" b="0" i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grpSp>
        <p:nvGrpSpPr>
          <p:cNvPr id="11" name="Graphic 7">
            <a:extLst>
              <a:ext uri="{FF2B5EF4-FFF2-40B4-BE49-F238E27FC236}">
                <a16:creationId xmlns:a16="http://schemas.microsoft.com/office/drawing/2014/main" id="{592FD1A4-4A04-4AF6-A2AF-2481FD00D0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15B5422-D332-4329-8550-821B4ED425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51F8BE0-FDB3-4D37-A45B-82668D5D7EE6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690B140-E8E5-40F6-B62D-5EFB83DBBA81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6721CBF-58E0-495B-BDA0-D5D998DC60F4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152805C-E3F1-4425-8739-2CB0E4207217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20EC7D-FC8E-4F74-B7C2-498C52607FE6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25906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itle_Full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32C37C-432C-4B37-A13B-36C666B9ED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45A9B961-CF86-4E10-A7A8-099B024F72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7" y="1436495"/>
            <a:ext cx="11160125" cy="465633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FA566647-2A44-4AE6-A2FD-81F14158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3" name="Graphic 7">
            <a:extLst>
              <a:ext uri="{FF2B5EF4-FFF2-40B4-BE49-F238E27FC236}">
                <a16:creationId xmlns:a16="http://schemas.microsoft.com/office/drawing/2014/main" id="{4FBBF808-1B02-4E7F-A410-3B6EF45015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8BE50E-2458-4D36-B0D9-9888F21BE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367452C-EDB3-45C8-9A23-A39158480CBC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114699-9B1D-49B7-8E7E-4022AFA82D32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0F6E5D3-F728-4599-BDC8-A797B90502D4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3649203-E38F-4392-9BA7-09DF999C969F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6AAD9F5-DDBE-45B1-BE21-45ABFF558662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74445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itle_2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08DF4B-2BC2-498C-AA92-A120A5307C9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9C7B0B0-B482-4590-A2BD-B685CF1BEB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9" y="1436495"/>
            <a:ext cx="5472111" cy="465632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DA8F814D-B946-43CB-80A9-15227E3C24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03951" y="1436495"/>
            <a:ext cx="5472111" cy="465632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B6E0FFF8-D925-46FE-BB94-B91E415186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1" name="Graphic 7">
            <a:extLst>
              <a:ext uri="{FF2B5EF4-FFF2-40B4-BE49-F238E27FC236}">
                <a16:creationId xmlns:a16="http://schemas.microsoft.com/office/drawing/2014/main" id="{C34C1F6F-793F-48C2-9ABB-74FEEEE4F2D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ECCE6CE-F3B6-4C96-AB8D-C9580618E3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F0683E5-4A04-40E1-908B-167B71BA9C20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3A68B47-C442-4C58-8682-631AEF781101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5FE6EF8-7DB9-43FF-BFC9-2CC90A3A34A2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C6A6F9F-A86C-41C4-B5D2-8F4971C742A0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938B105-433A-4B0E-B0BF-A823A139EC27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35223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itle_3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173DE48-B024-42FE-A589-94D3928DDE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57A3BE56-9F23-4CFB-8AC7-68544802AB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8" y="1436495"/>
            <a:ext cx="3492000" cy="465633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51337DB-CCB8-4906-8190-42D850E9CC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0000" y="1436495"/>
            <a:ext cx="3492000" cy="465632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EBA4784A-8198-4DB6-9B4C-3B099FD24F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84063" y="1436495"/>
            <a:ext cx="3492000" cy="465632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32" name="Title 3">
            <a:extLst>
              <a:ext uri="{FF2B5EF4-FFF2-40B4-BE49-F238E27FC236}">
                <a16:creationId xmlns:a16="http://schemas.microsoft.com/office/drawing/2014/main" id="{26945728-E62A-4296-98E8-91383B583E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557525"/>
            <a:ext cx="11160124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2" name="Graphic 7">
            <a:extLst>
              <a:ext uri="{FF2B5EF4-FFF2-40B4-BE49-F238E27FC236}">
                <a16:creationId xmlns:a16="http://schemas.microsoft.com/office/drawing/2014/main" id="{763091BE-2172-405D-AD1F-F8234918A54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7D95149-6991-4645-9A98-5DF591A135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BCB8641-C541-4EE1-8B72-BBC9C082BB00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9538642-2F55-40E5-8DB6-DE754437462D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A0290D2-1526-47F7-B028-46836CEC6941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095FA46-5FA2-434F-8DFF-E498D4D5756C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2F87916-97FA-48A1-8812-B2C74DB5759C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559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Cover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CD249F-79E9-4F4C-8557-D742E93A02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8049" y="2748478"/>
            <a:ext cx="5688013" cy="1219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2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add a presentation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88049" y="4507777"/>
            <a:ext cx="5688013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speaker’s name if needed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88049" y="5047953"/>
            <a:ext cx="5688013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date if needed</a:t>
            </a:r>
          </a:p>
        </p:txBody>
      </p:sp>
      <p:grpSp>
        <p:nvGrpSpPr>
          <p:cNvPr id="9" name="Graphic 7">
            <a:extLst>
              <a:ext uri="{FF2B5EF4-FFF2-40B4-BE49-F238E27FC236}">
                <a16:creationId xmlns:a16="http://schemas.microsoft.com/office/drawing/2014/main" id="{28927DAB-333E-4A83-A734-C507318409E7}"/>
              </a:ext>
            </a:extLst>
          </p:cNvPr>
          <p:cNvGrpSpPr/>
          <p:nvPr/>
        </p:nvGrpSpPr>
        <p:grpSpPr>
          <a:xfrm>
            <a:off x="1274295" y="2748477"/>
            <a:ext cx="3428314" cy="1216822"/>
            <a:chOff x="1274295" y="2748477"/>
            <a:chExt cx="3428314" cy="1216822"/>
          </a:xfrm>
          <a:solidFill>
            <a:schemeClr val="accent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4CA1043-A24C-49F2-BB4C-C22B9AD6342D}"/>
                </a:ext>
              </a:extLst>
            </p:cNvPr>
            <p:cNvSpPr/>
            <p:nvPr/>
          </p:nvSpPr>
          <p:spPr>
            <a:xfrm>
              <a:off x="3650599" y="2748477"/>
              <a:ext cx="1052011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A613603-9A20-45AA-BD6D-BDC56F6A0A74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A162744-E880-464C-9BE4-20C84E3D0E2D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31913B-BCC1-4637-A7AB-F906CF094B8D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3C5DFA0-867B-4508-AC7E-FBA113B23D91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CF9E6EC-1F4B-4931-BE84-D0A8F8D4F5A2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85124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52400" y="609600"/>
            <a:ext cx="678873" cy="845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CDF2D-7B1A-45E6-BFFF-081AB6E0A4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5579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itle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992173-D602-44D8-8C0B-BDA120510F6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05ADD22-112E-48F8-99AD-8AE4D91518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2261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ext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47736-7D9C-4AF8-9A48-1D6150148E8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5" name="Graphic 7">
            <a:extLst>
              <a:ext uri="{FF2B5EF4-FFF2-40B4-BE49-F238E27FC236}">
                <a16:creationId xmlns:a16="http://schemas.microsoft.com/office/drawing/2014/main" id="{6E89B0EB-49BE-4BBB-8FD7-ACC4B16102B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80BE5B4-E70C-4C02-9FBC-1CC4A1938C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FA34EE6-C036-4DB8-882D-CC55D8F05FE0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65AA94-4713-4130-957E-6DB98C951F2A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704EF19-2B53-4833-B1C5-B43147759F0B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4FC3130-3FC0-44FB-9B1C-20DA60CF49BD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797CD16-3CE5-467A-85DA-9822AC4AFF5A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D3152F8-FFB4-4E6D-8245-4D83613560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436495"/>
            <a:ext cx="11160123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8071B73C-7114-4200-B6EA-CB4FDC73E5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75013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ext_Picture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AE86E2-FF18-4182-8A15-E4CAC8821E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F56FDA0-7FC6-2E41-95C1-58A19515F9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3952" y="1436495"/>
            <a:ext cx="5472110" cy="4656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DD49EBDD-C872-4436-9706-3AB8083560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57525"/>
            <a:ext cx="11160124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4185209-A165-4C73-9D09-99CE50A983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436495"/>
            <a:ext cx="5472111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18674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Picture_Text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6AC463-E7CD-42D2-8375-607C9D1EAF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6" name="Graphic 7">
            <a:extLst>
              <a:ext uri="{FF2B5EF4-FFF2-40B4-BE49-F238E27FC236}">
                <a16:creationId xmlns:a16="http://schemas.microsoft.com/office/drawing/2014/main" id="{29B3D6DC-CB84-4E2F-BEF3-2E56E4E0E5A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DA5B275-026B-4A0F-8D73-853E6D7B26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D66E129-4E55-44BC-88FC-312488F87ACC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4725885-1672-4F56-A244-23BC380D245F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96CB9F-C87D-4C71-BF4C-40913FCD8AD8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F04962-5959-493F-A39F-7E2421611816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9D84FAB-CD44-48AD-B569-E489EEFB384C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B1EF07B-E5A5-4E4A-BA5B-E674BC1287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8" y="1436495"/>
            <a:ext cx="5471363" cy="4656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9C981BA-5F9D-428D-897B-BE5524D2C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41766F-721E-4413-A674-8AE9144175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04698" y="1436495"/>
            <a:ext cx="5471363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4564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Picture_Landscape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D73911-1347-46E5-9488-C08456A698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6" name="Graphic 7">
            <a:extLst>
              <a:ext uri="{FF2B5EF4-FFF2-40B4-BE49-F238E27FC236}">
                <a16:creationId xmlns:a16="http://schemas.microsoft.com/office/drawing/2014/main" id="{5DB2DCDA-CB1B-4BBB-A7EF-265FBF3E6F9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3AF5FF3-D7BE-4E2B-BF3F-BE000DD070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B785064-89CA-41A4-9B8F-7BAF4DC9EA23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73462B7-AFD1-4787-B9D1-BCFD7002E3B0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A15AE39-1545-4B43-8A0C-FC17B1BF0EF4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86C3649-1E90-4F8F-BEAB-3101253E574F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9373696-5276-471D-B374-0349661B8D9B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45A9B961-CF86-4E10-A7A8-099B024F72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8" y="1436495"/>
            <a:ext cx="11160124" cy="43141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895BDFF-57CB-4E1D-AA11-ED1765B221D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372" y="5750666"/>
            <a:ext cx="11172690" cy="342159"/>
          </a:xfrm>
          <a:prstGeom prst="rect">
            <a:avLst/>
          </a:prstGeom>
          <a:solidFill>
            <a:schemeClr val="accent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0FE5F71-397E-434D-A1FA-E398286B4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57326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2_Pictures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938BF0-DB88-42A2-902E-1CE9361B621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28D7EF9B-9327-4314-B467-124784F0EDB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2BC5C0F-49F6-4628-8465-9F1375808A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AF443E5-1321-4791-BFC3-9C619A7198CA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55188F5-32C5-4D16-9BF3-82C689A7FB6A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47649D-DA2D-4144-A833-8E1A5C67F29A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F767F8-60FC-4A78-A87A-2CDAFADF7F3B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0733523-8B1C-4667-84D6-68AD9108623C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9C7B0B0-B482-4590-A2BD-B685CF1BEB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9" y="1436495"/>
            <a:ext cx="5473702" cy="4317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79C23D3-B8B7-4145-B8D7-250116A6E6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9" y="5753942"/>
            <a:ext cx="5473706" cy="357575"/>
          </a:xfrm>
          <a:prstGeom prst="rect">
            <a:avLst/>
          </a:prstGeom>
          <a:solidFill>
            <a:schemeClr val="accent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DA8F814D-B946-43CB-80A9-15227E3C24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03949" y="1436495"/>
            <a:ext cx="5472113" cy="4317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332A1CB-7C23-4617-AAEE-DA5577991C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03951" y="5753942"/>
            <a:ext cx="5472115" cy="357575"/>
          </a:xfrm>
          <a:prstGeom prst="rect">
            <a:avLst/>
          </a:prstGeom>
          <a:solidFill>
            <a:schemeClr val="accent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220A5D91-AC55-449C-82DA-D9BCDD5831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557525"/>
            <a:ext cx="11160123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43422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3_Pictures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90893B-AE89-4772-8282-831E9FD258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10" name="Graphic 7">
            <a:extLst>
              <a:ext uri="{FF2B5EF4-FFF2-40B4-BE49-F238E27FC236}">
                <a16:creationId xmlns:a16="http://schemas.microsoft.com/office/drawing/2014/main" id="{C59B7C71-8FF2-44DB-8B09-826B4AA41D4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8D2448-3801-4CC2-9CC5-38D9FBC79A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D49DC4A-D345-41EC-AA1A-CBD532CC2C18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802406D-0C35-4DD4-81CD-AF6FF1D58F40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41D4634-0879-41CC-BEFA-B8DBA8150965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B004B3-AF2D-40AD-A5B0-37A205835517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D97AD18-BC2C-45A8-A4CD-AA712B970005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57A3BE56-9F23-4CFB-8AC7-68544802AB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8" y="1436495"/>
            <a:ext cx="3492000" cy="4310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571DB8D-EA00-44D1-895B-0C29180C91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7" y="5746690"/>
            <a:ext cx="3492001" cy="357575"/>
          </a:xfrm>
          <a:prstGeom prst="rect">
            <a:avLst/>
          </a:prstGeom>
          <a:solidFill>
            <a:schemeClr val="accent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ln>
                  <a:noFill/>
                </a:ln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51337DB-CCB8-4906-8190-42D850E9CC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0000" y="1436495"/>
            <a:ext cx="3492000" cy="4310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4C3E9B7-A33D-4BFA-8846-EEFA537C1D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0000" y="5746690"/>
            <a:ext cx="3492000" cy="357575"/>
          </a:xfrm>
          <a:prstGeom prst="rect">
            <a:avLst/>
          </a:prstGeom>
          <a:solidFill>
            <a:schemeClr val="accent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EBA4784A-8198-4DB6-9B4C-3B099FD24F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84063" y="1436495"/>
            <a:ext cx="3492000" cy="4310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47273CD-B639-474A-A5C2-CA10B5FDFD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84063" y="5746690"/>
            <a:ext cx="3492000" cy="357575"/>
          </a:xfrm>
          <a:prstGeom prst="rect">
            <a:avLst/>
          </a:prstGeom>
          <a:solidFill>
            <a:schemeClr val="accent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4F6542DF-7A95-4970-9313-4EB44420B8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557525"/>
            <a:ext cx="11160124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4836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ext_LargePicture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15E2B9-E6C9-4F61-A60C-C242F074981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7" name="Graphic 7">
            <a:extLst>
              <a:ext uri="{FF2B5EF4-FFF2-40B4-BE49-F238E27FC236}">
                <a16:creationId xmlns:a16="http://schemas.microsoft.com/office/drawing/2014/main" id="{2CD02D73-9DA7-43F5-998B-674B240D07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1C520EC-2B46-467C-AA3B-2CFCBE1D9A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C78CF9-DEFF-4F55-91B4-B621C0044CA0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115B6F-009B-4C5B-960B-0AC55D74BB20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F3A9D3-C766-4341-93A8-AEBCD0B2BD67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E1FD206-C965-41A0-A31D-95C60059F742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A5D5300-A6BF-4F88-A87E-960C5685B41F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8B88986-FDE1-4078-AEA3-58F5735A88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3953" y="0"/>
            <a:ext cx="5988047" cy="6858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FBD68A6-9F58-46FB-860B-AA41F9DB6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5472111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5864E80-8EB3-4000-8AF2-A711837DF7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1436495"/>
            <a:ext cx="5472110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47769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ext_SmallPicture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7DC8B9-BB32-4CF6-AF06-BB8F0D2252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6" name="Graphic 7">
            <a:extLst>
              <a:ext uri="{FF2B5EF4-FFF2-40B4-BE49-F238E27FC236}">
                <a16:creationId xmlns:a16="http://schemas.microsoft.com/office/drawing/2014/main" id="{F87EA49B-0DC3-42CB-BEC6-E6D52ED193E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7D5F1C7-D4D7-41BD-88E7-79326797C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5B1BC6A-673B-4C4D-A503-8521A8A03E10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547876C-CFAF-4715-97E1-235945F207D5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F9FC742-711F-461D-A7D4-0662989E766D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A9014D6-86F4-44DF-B94C-FBE6448B64AE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901802E-B810-468C-B2CB-0175F4B03D51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7CF14B4-D235-4187-BA43-FF8C54E5D4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0688" y="0"/>
            <a:ext cx="4151312" cy="6858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BA212616-6DA2-4A32-AEB0-9B1D33074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49275"/>
            <a:ext cx="7308000" cy="60817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818A8A8-350D-4994-BE97-EA5F9F6EB7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1436495"/>
            <a:ext cx="7308000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081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_Cov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4807" y="2748478"/>
            <a:ext cx="5691256" cy="1219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200" b="1" baseline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/>
              <a:t>Click to add a presentation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84807" y="4507777"/>
            <a:ext cx="5691256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speaker’s name if needed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84807" y="5047953"/>
            <a:ext cx="5691256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date if needed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2B945BC-8000-4D13-AB61-F85C9E9C9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4295" y="2754928"/>
            <a:ext cx="2929504" cy="12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011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VADO_Text_LargePicture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15E2B9-E6C9-4F61-A60C-C242F074981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7" name="Graphic 7">
            <a:extLst>
              <a:ext uri="{FF2B5EF4-FFF2-40B4-BE49-F238E27FC236}">
                <a16:creationId xmlns:a16="http://schemas.microsoft.com/office/drawing/2014/main" id="{2CD02D73-9DA7-43F5-998B-674B240D07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1C520EC-2B46-467C-AA3B-2CFCBE1D9A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C78CF9-DEFF-4F55-91B4-B621C0044CA0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115B6F-009B-4C5B-960B-0AC55D74BB20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F3A9D3-C766-4341-93A8-AEBCD0B2BD67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E1FD206-C965-41A0-A31D-95C60059F742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A5D5300-A6BF-4F88-A87E-960C5685B41F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6" name="Title 3">
            <a:extLst>
              <a:ext uri="{FF2B5EF4-FFF2-40B4-BE49-F238E27FC236}">
                <a16:creationId xmlns:a16="http://schemas.microsoft.com/office/drawing/2014/main" id="{5FBD68A6-9F58-46FB-860B-AA41F9DB6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5472111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5864E80-8EB3-4000-8AF2-A711837DF7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1436495"/>
            <a:ext cx="5472110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D268ACE-4A07-42B1-B8A7-C2CB1EA566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88111" y="-9939"/>
            <a:ext cx="5803890" cy="6887396"/>
          </a:xfrm>
          <a:custGeom>
            <a:avLst/>
            <a:gdLst>
              <a:gd name="connsiteX0" fmla="*/ 0 w 5800725"/>
              <a:gd name="connsiteY0" fmla="*/ 0 h 6858000"/>
              <a:gd name="connsiteX1" fmla="*/ 5800725 w 5800725"/>
              <a:gd name="connsiteY1" fmla="*/ 0 h 6858000"/>
              <a:gd name="connsiteX2" fmla="*/ 5800725 w 5800725"/>
              <a:gd name="connsiteY2" fmla="*/ 6858000 h 6858000"/>
              <a:gd name="connsiteX3" fmla="*/ 0 w 5800725"/>
              <a:gd name="connsiteY3" fmla="*/ 6858000 h 6858000"/>
              <a:gd name="connsiteX4" fmla="*/ 0 w 5800725"/>
              <a:gd name="connsiteY4" fmla="*/ 0 h 6858000"/>
              <a:gd name="connsiteX0" fmla="*/ 414 w 5801139"/>
              <a:gd name="connsiteY0" fmla="*/ 0 h 6858000"/>
              <a:gd name="connsiteX1" fmla="*/ 5801139 w 5801139"/>
              <a:gd name="connsiteY1" fmla="*/ 0 h 6858000"/>
              <a:gd name="connsiteX2" fmla="*/ 5801139 w 5801139"/>
              <a:gd name="connsiteY2" fmla="*/ 6858000 h 6858000"/>
              <a:gd name="connsiteX3" fmla="*/ 414 w 5801139"/>
              <a:gd name="connsiteY3" fmla="*/ 6858000 h 6858000"/>
              <a:gd name="connsiteX4" fmla="*/ 0 w 5801139"/>
              <a:gd name="connsiteY4" fmla="*/ 2206487 h 6858000"/>
              <a:gd name="connsiteX5" fmla="*/ 414 w 5801139"/>
              <a:gd name="connsiteY5" fmla="*/ 0 h 6858000"/>
              <a:gd name="connsiteX0" fmla="*/ 507310 w 5801139"/>
              <a:gd name="connsiteY0" fmla="*/ 0 h 6867940"/>
              <a:gd name="connsiteX1" fmla="*/ 5801139 w 5801139"/>
              <a:gd name="connsiteY1" fmla="*/ 9940 h 6867940"/>
              <a:gd name="connsiteX2" fmla="*/ 5801139 w 5801139"/>
              <a:gd name="connsiteY2" fmla="*/ 6867940 h 6867940"/>
              <a:gd name="connsiteX3" fmla="*/ 414 w 5801139"/>
              <a:gd name="connsiteY3" fmla="*/ 6867940 h 6867940"/>
              <a:gd name="connsiteX4" fmla="*/ 0 w 5801139"/>
              <a:gd name="connsiteY4" fmla="*/ 2216427 h 6867940"/>
              <a:gd name="connsiteX5" fmla="*/ 507310 w 5801139"/>
              <a:gd name="connsiteY5" fmla="*/ 0 h 6867940"/>
              <a:gd name="connsiteX0" fmla="*/ 507310 w 5801139"/>
              <a:gd name="connsiteY0" fmla="*/ 0 h 6867940"/>
              <a:gd name="connsiteX1" fmla="*/ 5801139 w 5801139"/>
              <a:gd name="connsiteY1" fmla="*/ 9940 h 6867940"/>
              <a:gd name="connsiteX2" fmla="*/ 5801139 w 5801139"/>
              <a:gd name="connsiteY2" fmla="*/ 6867940 h 6867940"/>
              <a:gd name="connsiteX3" fmla="*/ 4214605 w 5801139"/>
              <a:gd name="connsiteY3" fmla="*/ 6858001 h 6867940"/>
              <a:gd name="connsiteX4" fmla="*/ 0 w 5801139"/>
              <a:gd name="connsiteY4" fmla="*/ 2216427 h 6867940"/>
              <a:gd name="connsiteX5" fmla="*/ 507310 w 5801139"/>
              <a:gd name="connsiteY5" fmla="*/ 0 h 6867940"/>
              <a:gd name="connsiteX0" fmla="*/ 874181 w 6168010"/>
              <a:gd name="connsiteY0" fmla="*/ 0 h 6867940"/>
              <a:gd name="connsiteX1" fmla="*/ 6168010 w 6168010"/>
              <a:gd name="connsiteY1" fmla="*/ 9940 h 6867940"/>
              <a:gd name="connsiteX2" fmla="*/ 6168010 w 6168010"/>
              <a:gd name="connsiteY2" fmla="*/ 6867940 h 6867940"/>
              <a:gd name="connsiteX3" fmla="*/ 4581476 w 6168010"/>
              <a:gd name="connsiteY3" fmla="*/ 6858001 h 6867940"/>
              <a:gd name="connsiteX4" fmla="*/ 366871 w 6168010"/>
              <a:gd name="connsiteY4" fmla="*/ 2216427 h 6867940"/>
              <a:gd name="connsiteX5" fmla="*/ 874181 w 6168010"/>
              <a:gd name="connsiteY5" fmla="*/ 0 h 6867940"/>
              <a:gd name="connsiteX0" fmla="*/ 700652 w 5994481"/>
              <a:gd name="connsiteY0" fmla="*/ 183266 h 7051206"/>
              <a:gd name="connsiteX1" fmla="*/ 5994481 w 5994481"/>
              <a:gd name="connsiteY1" fmla="*/ 193206 h 7051206"/>
              <a:gd name="connsiteX2" fmla="*/ 5994481 w 5994481"/>
              <a:gd name="connsiteY2" fmla="*/ 7051206 h 7051206"/>
              <a:gd name="connsiteX3" fmla="*/ 4407947 w 5994481"/>
              <a:gd name="connsiteY3" fmla="*/ 7041267 h 7051206"/>
              <a:gd name="connsiteX4" fmla="*/ 193342 w 5994481"/>
              <a:gd name="connsiteY4" fmla="*/ 2399693 h 7051206"/>
              <a:gd name="connsiteX5" fmla="*/ 700652 w 5994481"/>
              <a:gd name="connsiteY5" fmla="*/ 183266 h 7051206"/>
              <a:gd name="connsiteX0" fmla="*/ 656158 w 5949987"/>
              <a:gd name="connsiteY0" fmla="*/ 0 h 6867940"/>
              <a:gd name="connsiteX1" fmla="*/ 5949987 w 5949987"/>
              <a:gd name="connsiteY1" fmla="*/ 9940 h 6867940"/>
              <a:gd name="connsiteX2" fmla="*/ 5949987 w 5949987"/>
              <a:gd name="connsiteY2" fmla="*/ 6867940 h 6867940"/>
              <a:gd name="connsiteX3" fmla="*/ 4363453 w 5949987"/>
              <a:gd name="connsiteY3" fmla="*/ 6858001 h 6867940"/>
              <a:gd name="connsiteX4" fmla="*/ 228361 w 5949987"/>
              <a:gd name="connsiteY4" fmla="*/ 3081131 h 6867940"/>
              <a:gd name="connsiteX5" fmla="*/ 656158 w 5949987"/>
              <a:gd name="connsiteY5" fmla="*/ 0 h 6867940"/>
              <a:gd name="connsiteX0" fmla="*/ 648424 w 5942253"/>
              <a:gd name="connsiteY0" fmla="*/ 0 h 6867940"/>
              <a:gd name="connsiteX1" fmla="*/ 5942253 w 5942253"/>
              <a:gd name="connsiteY1" fmla="*/ 9940 h 6867940"/>
              <a:gd name="connsiteX2" fmla="*/ 5942253 w 5942253"/>
              <a:gd name="connsiteY2" fmla="*/ 6867940 h 6867940"/>
              <a:gd name="connsiteX3" fmla="*/ 4355719 w 5942253"/>
              <a:gd name="connsiteY3" fmla="*/ 6858001 h 6867940"/>
              <a:gd name="connsiteX4" fmla="*/ 220627 w 5942253"/>
              <a:gd name="connsiteY4" fmla="*/ 3081131 h 6867940"/>
              <a:gd name="connsiteX5" fmla="*/ 648424 w 5942253"/>
              <a:gd name="connsiteY5" fmla="*/ 0 h 6867940"/>
              <a:gd name="connsiteX0" fmla="*/ 586576 w 5880405"/>
              <a:gd name="connsiteY0" fmla="*/ 0 h 6867940"/>
              <a:gd name="connsiteX1" fmla="*/ 5880405 w 5880405"/>
              <a:gd name="connsiteY1" fmla="*/ 9940 h 6867940"/>
              <a:gd name="connsiteX2" fmla="*/ 5880405 w 5880405"/>
              <a:gd name="connsiteY2" fmla="*/ 6867940 h 6867940"/>
              <a:gd name="connsiteX3" fmla="*/ 4293871 w 5880405"/>
              <a:gd name="connsiteY3" fmla="*/ 6858001 h 6867940"/>
              <a:gd name="connsiteX4" fmla="*/ 158779 w 5880405"/>
              <a:gd name="connsiteY4" fmla="*/ 3081131 h 6867940"/>
              <a:gd name="connsiteX5" fmla="*/ 586576 w 5880405"/>
              <a:gd name="connsiteY5" fmla="*/ 0 h 6867940"/>
              <a:gd name="connsiteX0" fmla="*/ 586576 w 5880405"/>
              <a:gd name="connsiteY0" fmla="*/ 0 h 6867940"/>
              <a:gd name="connsiteX1" fmla="*/ 5880405 w 5880405"/>
              <a:gd name="connsiteY1" fmla="*/ 9940 h 6867940"/>
              <a:gd name="connsiteX2" fmla="*/ 5880405 w 5880405"/>
              <a:gd name="connsiteY2" fmla="*/ 6867940 h 6867940"/>
              <a:gd name="connsiteX3" fmla="*/ 4293871 w 5880405"/>
              <a:gd name="connsiteY3" fmla="*/ 6858001 h 6867940"/>
              <a:gd name="connsiteX4" fmla="*/ 158779 w 5880405"/>
              <a:gd name="connsiteY4" fmla="*/ 3081131 h 6867940"/>
              <a:gd name="connsiteX5" fmla="*/ 586576 w 5880405"/>
              <a:gd name="connsiteY5" fmla="*/ 0 h 6867940"/>
              <a:gd name="connsiteX0" fmla="*/ 517760 w 5811589"/>
              <a:gd name="connsiteY0" fmla="*/ 0 h 6867940"/>
              <a:gd name="connsiteX1" fmla="*/ 5811589 w 5811589"/>
              <a:gd name="connsiteY1" fmla="*/ 9940 h 6867940"/>
              <a:gd name="connsiteX2" fmla="*/ 5811589 w 5811589"/>
              <a:gd name="connsiteY2" fmla="*/ 6867940 h 6867940"/>
              <a:gd name="connsiteX3" fmla="*/ 4225055 w 5811589"/>
              <a:gd name="connsiteY3" fmla="*/ 6858001 h 6867940"/>
              <a:gd name="connsiteX4" fmla="*/ 89963 w 5811589"/>
              <a:gd name="connsiteY4" fmla="*/ 3081131 h 6867940"/>
              <a:gd name="connsiteX5" fmla="*/ 517760 w 5811589"/>
              <a:gd name="connsiteY5" fmla="*/ 0 h 686794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0061 w 5803890"/>
              <a:gd name="connsiteY0" fmla="*/ 0 h 7541920"/>
              <a:gd name="connsiteX1" fmla="*/ 5803890 w 5803890"/>
              <a:gd name="connsiteY1" fmla="*/ 9940 h 7541920"/>
              <a:gd name="connsiteX2" fmla="*/ 5803890 w 5803890"/>
              <a:gd name="connsiteY2" fmla="*/ 6867940 h 7541920"/>
              <a:gd name="connsiteX3" fmla="*/ 4217356 w 5803890"/>
              <a:gd name="connsiteY3" fmla="*/ 6858001 h 7541920"/>
              <a:gd name="connsiteX4" fmla="*/ 82264 w 5803890"/>
              <a:gd name="connsiteY4" fmla="*/ 3081131 h 7541920"/>
              <a:gd name="connsiteX5" fmla="*/ 510061 w 5803890"/>
              <a:gd name="connsiteY5" fmla="*/ 0 h 7541920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382512"/>
              <a:gd name="connsiteX1" fmla="*/ 5803890 w 5803890"/>
              <a:gd name="connsiteY1" fmla="*/ 9940 h 7382512"/>
              <a:gd name="connsiteX2" fmla="*/ 5803890 w 5803890"/>
              <a:gd name="connsiteY2" fmla="*/ 6867940 h 7382512"/>
              <a:gd name="connsiteX3" fmla="*/ 4256267 w 5803890"/>
              <a:gd name="connsiteY3" fmla="*/ 6838546 h 7382512"/>
              <a:gd name="connsiteX4" fmla="*/ 82264 w 5803890"/>
              <a:gd name="connsiteY4" fmla="*/ 3081131 h 7382512"/>
              <a:gd name="connsiteX5" fmla="*/ 510061 w 5803890"/>
              <a:gd name="connsiteY5" fmla="*/ 0 h 7382512"/>
              <a:gd name="connsiteX0" fmla="*/ 510061 w 5803890"/>
              <a:gd name="connsiteY0" fmla="*/ 0 h 7393013"/>
              <a:gd name="connsiteX1" fmla="*/ 5803890 w 5803890"/>
              <a:gd name="connsiteY1" fmla="*/ 9940 h 7393013"/>
              <a:gd name="connsiteX2" fmla="*/ 5803890 w 5803890"/>
              <a:gd name="connsiteY2" fmla="*/ 6867940 h 7393013"/>
              <a:gd name="connsiteX3" fmla="*/ 4334088 w 5803890"/>
              <a:gd name="connsiteY3" fmla="*/ 6877457 h 7393013"/>
              <a:gd name="connsiteX4" fmla="*/ 82264 w 5803890"/>
              <a:gd name="connsiteY4" fmla="*/ 3081131 h 7393013"/>
              <a:gd name="connsiteX5" fmla="*/ 510061 w 5803890"/>
              <a:gd name="connsiteY5" fmla="*/ 0 h 7393013"/>
              <a:gd name="connsiteX0" fmla="*/ 510061 w 5803890"/>
              <a:gd name="connsiteY0" fmla="*/ 0 h 6903705"/>
              <a:gd name="connsiteX1" fmla="*/ 5803890 w 5803890"/>
              <a:gd name="connsiteY1" fmla="*/ 9940 h 6903705"/>
              <a:gd name="connsiteX2" fmla="*/ 5803890 w 5803890"/>
              <a:gd name="connsiteY2" fmla="*/ 6867940 h 6903705"/>
              <a:gd name="connsiteX3" fmla="*/ 4334088 w 5803890"/>
              <a:gd name="connsiteY3" fmla="*/ 6877457 h 6903705"/>
              <a:gd name="connsiteX4" fmla="*/ 82264 w 5803890"/>
              <a:gd name="connsiteY4" fmla="*/ 3081131 h 6903705"/>
              <a:gd name="connsiteX5" fmla="*/ 510061 w 5803890"/>
              <a:gd name="connsiteY5" fmla="*/ 0 h 6903705"/>
              <a:gd name="connsiteX0" fmla="*/ 510061 w 5803890"/>
              <a:gd name="connsiteY0" fmla="*/ 0 h 6879289"/>
              <a:gd name="connsiteX1" fmla="*/ 5803890 w 5803890"/>
              <a:gd name="connsiteY1" fmla="*/ 9940 h 6879289"/>
              <a:gd name="connsiteX2" fmla="*/ 5803890 w 5803890"/>
              <a:gd name="connsiteY2" fmla="*/ 6867940 h 6879289"/>
              <a:gd name="connsiteX3" fmla="*/ 4334088 w 5803890"/>
              <a:gd name="connsiteY3" fmla="*/ 6877457 h 6879289"/>
              <a:gd name="connsiteX4" fmla="*/ 82264 w 5803890"/>
              <a:gd name="connsiteY4" fmla="*/ 3081131 h 6879289"/>
              <a:gd name="connsiteX5" fmla="*/ 510061 w 5803890"/>
              <a:gd name="connsiteY5" fmla="*/ 0 h 6879289"/>
              <a:gd name="connsiteX0" fmla="*/ 510061 w 5803890"/>
              <a:gd name="connsiteY0" fmla="*/ 0 h 6887396"/>
              <a:gd name="connsiteX1" fmla="*/ 5803890 w 5803890"/>
              <a:gd name="connsiteY1" fmla="*/ 9940 h 6887396"/>
              <a:gd name="connsiteX2" fmla="*/ 5803890 w 5803890"/>
              <a:gd name="connsiteY2" fmla="*/ 6887396 h 6887396"/>
              <a:gd name="connsiteX3" fmla="*/ 4334088 w 5803890"/>
              <a:gd name="connsiteY3" fmla="*/ 6877457 h 6887396"/>
              <a:gd name="connsiteX4" fmla="*/ 82264 w 5803890"/>
              <a:gd name="connsiteY4" fmla="*/ 3081131 h 6887396"/>
              <a:gd name="connsiteX5" fmla="*/ 510061 w 5803890"/>
              <a:gd name="connsiteY5" fmla="*/ 0 h 6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03890" h="6887396">
                <a:moveTo>
                  <a:pt x="510061" y="0"/>
                </a:moveTo>
                <a:lnTo>
                  <a:pt x="5803890" y="9940"/>
                </a:lnTo>
                <a:lnTo>
                  <a:pt x="5803890" y="6887396"/>
                </a:lnTo>
                <a:lnTo>
                  <a:pt x="4334088" y="6877457"/>
                </a:lnTo>
                <a:cubicBezTo>
                  <a:pt x="997208" y="5915582"/>
                  <a:pt x="262402" y="3961483"/>
                  <a:pt x="82264" y="3081131"/>
                </a:cubicBezTo>
                <a:cubicBezTo>
                  <a:pt x="76589" y="2872409"/>
                  <a:pt x="-271970" y="1885263"/>
                  <a:pt x="51006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 marL="0" indent="0" algn="r">
              <a:buNone/>
              <a:defRPr sz="2000">
                <a:solidFill>
                  <a:schemeClr val="accent5"/>
                </a:solidFill>
                <a:latin typeface="+mj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62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VADO_Text_SmallPicture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7DC8B9-BB32-4CF6-AF06-BB8F0D2252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6" name="Graphic 7">
            <a:extLst>
              <a:ext uri="{FF2B5EF4-FFF2-40B4-BE49-F238E27FC236}">
                <a16:creationId xmlns:a16="http://schemas.microsoft.com/office/drawing/2014/main" id="{F87EA49B-0DC3-42CB-BEC6-E6D52ED193E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7D5F1C7-D4D7-41BD-88E7-79326797C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5B1BC6A-673B-4C4D-A503-8521A8A03E10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547876C-CFAF-4715-97E1-235945F207D5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F9FC742-711F-461D-A7D4-0662989E766D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A9014D6-86F4-44DF-B94C-FBE6448B64AE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901802E-B810-468C-B2CB-0175F4B03D51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7" name="Title 3">
            <a:extLst>
              <a:ext uri="{FF2B5EF4-FFF2-40B4-BE49-F238E27FC236}">
                <a16:creationId xmlns:a16="http://schemas.microsoft.com/office/drawing/2014/main" id="{BA212616-6DA2-4A32-AEB0-9B1D33074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49275"/>
            <a:ext cx="7308000" cy="60817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818A8A8-350D-4994-BE97-EA5F9F6EB7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1436495"/>
            <a:ext cx="7308000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24FBDFF2-F780-457B-A457-3E107084BA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40687" y="-9940"/>
            <a:ext cx="4150950" cy="6889983"/>
          </a:xfrm>
          <a:custGeom>
            <a:avLst/>
            <a:gdLst>
              <a:gd name="connsiteX0" fmla="*/ 0 w 5800725"/>
              <a:gd name="connsiteY0" fmla="*/ 0 h 6858000"/>
              <a:gd name="connsiteX1" fmla="*/ 5800725 w 5800725"/>
              <a:gd name="connsiteY1" fmla="*/ 0 h 6858000"/>
              <a:gd name="connsiteX2" fmla="*/ 5800725 w 5800725"/>
              <a:gd name="connsiteY2" fmla="*/ 6858000 h 6858000"/>
              <a:gd name="connsiteX3" fmla="*/ 0 w 5800725"/>
              <a:gd name="connsiteY3" fmla="*/ 6858000 h 6858000"/>
              <a:gd name="connsiteX4" fmla="*/ 0 w 5800725"/>
              <a:gd name="connsiteY4" fmla="*/ 0 h 6858000"/>
              <a:gd name="connsiteX0" fmla="*/ 414 w 5801139"/>
              <a:gd name="connsiteY0" fmla="*/ 0 h 6858000"/>
              <a:gd name="connsiteX1" fmla="*/ 5801139 w 5801139"/>
              <a:gd name="connsiteY1" fmla="*/ 0 h 6858000"/>
              <a:gd name="connsiteX2" fmla="*/ 5801139 w 5801139"/>
              <a:gd name="connsiteY2" fmla="*/ 6858000 h 6858000"/>
              <a:gd name="connsiteX3" fmla="*/ 414 w 5801139"/>
              <a:gd name="connsiteY3" fmla="*/ 6858000 h 6858000"/>
              <a:gd name="connsiteX4" fmla="*/ 0 w 5801139"/>
              <a:gd name="connsiteY4" fmla="*/ 2206487 h 6858000"/>
              <a:gd name="connsiteX5" fmla="*/ 414 w 5801139"/>
              <a:gd name="connsiteY5" fmla="*/ 0 h 6858000"/>
              <a:gd name="connsiteX0" fmla="*/ 507310 w 5801139"/>
              <a:gd name="connsiteY0" fmla="*/ 0 h 6867940"/>
              <a:gd name="connsiteX1" fmla="*/ 5801139 w 5801139"/>
              <a:gd name="connsiteY1" fmla="*/ 9940 h 6867940"/>
              <a:gd name="connsiteX2" fmla="*/ 5801139 w 5801139"/>
              <a:gd name="connsiteY2" fmla="*/ 6867940 h 6867940"/>
              <a:gd name="connsiteX3" fmla="*/ 414 w 5801139"/>
              <a:gd name="connsiteY3" fmla="*/ 6867940 h 6867940"/>
              <a:gd name="connsiteX4" fmla="*/ 0 w 5801139"/>
              <a:gd name="connsiteY4" fmla="*/ 2216427 h 6867940"/>
              <a:gd name="connsiteX5" fmla="*/ 507310 w 5801139"/>
              <a:gd name="connsiteY5" fmla="*/ 0 h 6867940"/>
              <a:gd name="connsiteX0" fmla="*/ 507310 w 5801139"/>
              <a:gd name="connsiteY0" fmla="*/ 0 h 6867940"/>
              <a:gd name="connsiteX1" fmla="*/ 5801139 w 5801139"/>
              <a:gd name="connsiteY1" fmla="*/ 9940 h 6867940"/>
              <a:gd name="connsiteX2" fmla="*/ 5801139 w 5801139"/>
              <a:gd name="connsiteY2" fmla="*/ 6867940 h 6867940"/>
              <a:gd name="connsiteX3" fmla="*/ 4214605 w 5801139"/>
              <a:gd name="connsiteY3" fmla="*/ 6858001 h 6867940"/>
              <a:gd name="connsiteX4" fmla="*/ 0 w 5801139"/>
              <a:gd name="connsiteY4" fmla="*/ 2216427 h 6867940"/>
              <a:gd name="connsiteX5" fmla="*/ 507310 w 5801139"/>
              <a:gd name="connsiteY5" fmla="*/ 0 h 6867940"/>
              <a:gd name="connsiteX0" fmla="*/ 874181 w 6168010"/>
              <a:gd name="connsiteY0" fmla="*/ 0 h 6867940"/>
              <a:gd name="connsiteX1" fmla="*/ 6168010 w 6168010"/>
              <a:gd name="connsiteY1" fmla="*/ 9940 h 6867940"/>
              <a:gd name="connsiteX2" fmla="*/ 6168010 w 6168010"/>
              <a:gd name="connsiteY2" fmla="*/ 6867940 h 6867940"/>
              <a:gd name="connsiteX3" fmla="*/ 4581476 w 6168010"/>
              <a:gd name="connsiteY3" fmla="*/ 6858001 h 6867940"/>
              <a:gd name="connsiteX4" fmla="*/ 366871 w 6168010"/>
              <a:gd name="connsiteY4" fmla="*/ 2216427 h 6867940"/>
              <a:gd name="connsiteX5" fmla="*/ 874181 w 6168010"/>
              <a:gd name="connsiteY5" fmla="*/ 0 h 6867940"/>
              <a:gd name="connsiteX0" fmla="*/ 700652 w 5994481"/>
              <a:gd name="connsiteY0" fmla="*/ 183266 h 7051206"/>
              <a:gd name="connsiteX1" fmla="*/ 5994481 w 5994481"/>
              <a:gd name="connsiteY1" fmla="*/ 193206 h 7051206"/>
              <a:gd name="connsiteX2" fmla="*/ 5994481 w 5994481"/>
              <a:gd name="connsiteY2" fmla="*/ 7051206 h 7051206"/>
              <a:gd name="connsiteX3" fmla="*/ 4407947 w 5994481"/>
              <a:gd name="connsiteY3" fmla="*/ 7041267 h 7051206"/>
              <a:gd name="connsiteX4" fmla="*/ 193342 w 5994481"/>
              <a:gd name="connsiteY4" fmla="*/ 2399693 h 7051206"/>
              <a:gd name="connsiteX5" fmla="*/ 700652 w 5994481"/>
              <a:gd name="connsiteY5" fmla="*/ 183266 h 7051206"/>
              <a:gd name="connsiteX0" fmla="*/ 656158 w 5949987"/>
              <a:gd name="connsiteY0" fmla="*/ 0 h 6867940"/>
              <a:gd name="connsiteX1" fmla="*/ 5949987 w 5949987"/>
              <a:gd name="connsiteY1" fmla="*/ 9940 h 6867940"/>
              <a:gd name="connsiteX2" fmla="*/ 5949987 w 5949987"/>
              <a:gd name="connsiteY2" fmla="*/ 6867940 h 6867940"/>
              <a:gd name="connsiteX3" fmla="*/ 4363453 w 5949987"/>
              <a:gd name="connsiteY3" fmla="*/ 6858001 h 6867940"/>
              <a:gd name="connsiteX4" fmla="*/ 228361 w 5949987"/>
              <a:gd name="connsiteY4" fmla="*/ 3081131 h 6867940"/>
              <a:gd name="connsiteX5" fmla="*/ 656158 w 5949987"/>
              <a:gd name="connsiteY5" fmla="*/ 0 h 6867940"/>
              <a:gd name="connsiteX0" fmla="*/ 648424 w 5942253"/>
              <a:gd name="connsiteY0" fmla="*/ 0 h 6867940"/>
              <a:gd name="connsiteX1" fmla="*/ 5942253 w 5942253"/>
              <a:gd name="connsiteY1" fmla="*/ 9940 h 6867940"/>
              <a:gd name="connsiteX2" fmla="*/ 5942253 w 5942253"/>
              <a:gd name="connsiteY2" fmla="*/ 6867940 h 6867940"/>
              <a:gd name="connsiteX3" fmla="*/ 4355719 w 5942253"/>
              <a:gd name="connsiteY3" fmla="*/ 6858001 h 6867940"/>
              <a:gd name="connsiteX4" fmla="*/ 220627 w 5942253"/>
              <a:gd name="connsiteY4" fmla="*/ 3081131 h 6867940"/>
              <a:gd name="connsiteX5" fmla="*/ 648424 w 5942253"/>
              <a:gd name="connsiteY5" fmla="*/ 0 h 6867940"/>
              <a:gd name="connsiteX0" fmla="*/ 586576 w 5880405"/>
              <a:gd name="connsiteY0" fmla="*/ 0 h 6867940"/>
              <a:gd name="connsiteX1" fmla="*/ 5880405 w 5880405"/>
              <a:gd name="connsiteY1" fmla="*/ 9940 h 6867940"/>
              <a:gd name="connsiteX2" fmla="*/ 5880405 w 5880405"/>
              <a:gd name="connsiteY2" fmla="*/ 6867940 h 6867940"/>
              <a:gd name="connsiteX3" fmla="*/ 4293871 w 5880405"/>
              <a:gd name="connsiteY3" fmla="*/ 6858001 h 6867940"/>
              <a:gd name="connsiteX4" fmla="*/ 158779 w 5880405"/>
              <a:gd name="connsiteY4" fmla="*/ 3081131 h 6867940"/>
              <a:gd name="connsiteX5" fmla="*/ 586576 w 5880405"/>
              <a:gd name="connsiteY5" fmla="*/ 0 h 6867940"/>
              <a:gd name="connsiteX0" fmla="*/ 586576 w 5880405"/>
              <a:gd name="connsiteY0" fmla="*/ 0 h 6867940"/>
              <a:gd name="connsiteX1" fmla="*/ 5880405 w 5880405"/>
              <a:gd name="connsiteY1" fmla="*/ 9940 h 6867940"/>
              <a:gd name="connsiteX2" fmla="*/ 5880405 w 5880405"/>
              <a:gd name="connsiteY2" fmla="*/ 6867940 h 6867940"/>
              <a:gd name="connsiteX3" fmla="*/ 4293871 w 5880405"/>
              <a:gd name="connsiteY3" fmla="*/ 6858001 h 6867940"/>
              <a:gd name="connsiteX4" fmla="*/ 158779 w 5880405"/>
              <a:gd name="connsiteY4" fmla="*/ 3081131 h 6867940"/>
              <a:gd name="connsiteX5" fmla="*/ 586576 w 5880405"/>
              <a:gd name="connsiteY5" fmla="*/ 0 h 6867940"/>
              <a:gd name="connsiteX0" fmla="*/ 517760 w 5811589"/>
              <a:gd name="connsiteY0" fmla="*/ 0 h 6867940"/>
              <a:gd name="connsiteX1" fmla="*/ 5811589 w 5811589"/>
              <a:gd name="connsiteY1" fmla="*/ 9940 h 6867940"/>
              <a:gd name="connsiteX2" fmla="*/ 5811589 w 5811589"/>
              <a:gd name="connsiteY2" fmla="*/ 6867940 h 6867940"/>
              <a:gd name="connsiteX3" fmla="*/ 4225055 w 5811589"/>
              <a:gd name="connsiteY3" fmla="*/ 6858001 h 6867940"/>
              <a:gd name="connsiteX4" fmla="*/ 89963 w 5811589"/>
              <a:gd name="connsiteY4" fmla="*/ 3081131 h 6867940"/>
              <a:gd name="connsiteX5" fmla="*/ 517760 w 5811589"/>
              <a:gd name="connsiteY5" fmla="*/ 0 h 686794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0061 w 5803890"/>
              <a:gd name="connsiteY0" fmla="*/ 0 h 7541920"/>
              <a:gd name="connsiteX1" fmla="*/ 5803890 w 5803890"/>
              <a:gd name="connsiteY1" fmla="*/ 9940 h 7541920"/>
              <a:gd name="connsiteX2" fmla="*/ 5803890 w 5803890"/>
              <a:gd name="connsiteY2" fmla="*/ 6867940 h 7541920"/>
              <a:gd name="connsiteX3" fmla="*/ 4217356 w 5803890"/>
              <a:gd name="connsiteY3" fmla="*/ 6858001 h 7541920"/>
              <a:gd name="connsiteX4" fmla="*/ 82264 w 5803890"/>
              <a:gd name="connsiteY4" fmla="*/ 3081131 h 7541920"/>
              <a:gd name="connsiteX5" fmla="*/ 510061 w 5803890"/>
              <a:gd name="connsiteY5" fmla="*/ 0 h 7541920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382512"/>
              <a:gd name="connsiteX1" fmla="*/ 5803890 w 5803890"/>
              <a:gd name="connsiteY1" fmla="*/ 9940 h 7382512"/>
              <a:gd name="connsiteX2" fmla="*/ 5803890 w 5803890"/>
              <a:gd name="connsiteY2" fmla="*/ 6867940 h 7382512"/>
              <a:gd name="connsiteX3" fmla="*/ 4256267 w 5803890"/>
              <a:gd name="connsiteY3" fmla="*/ 6838546 h 7382512"/>
              <a:gd name="connsiteX4" fmla="*/ 82264 w 5803890"/>
              <a:gd name="connsiteY4" fmla="*/ 3081131 h 7382512"/>
              <a:gd name="connsiteX5" fmla="*/ 510061 w 5803890"/>
              <a:gd name="connsiteY5" fmla="*/ 0 h 7382512"/>
              <a:gd name="connsiteX0" fmla="*/ 510061 w 5803890"/>
              <a:gd name="connsiteY0" fmla="*/ 0 h 7393013"/>
              <a:gd name="connsiteX1" fmla="*/ 5803890 w 5803890"/>
              <a:gd name="connsiteY1" fmla="*/ 9940 h 7393013"/>
              <a:gd name="connsiteX2" fmla="*/ 5803890 w 5803890"/>
              <a:gd name="connsiteY2" fmla="*/ 6867940 h 7393013"/>
              <a:gd name="connsiteX3" fmla="*/ 4334088 w 5803890"/>
              <a:gd name="connsiteY3" fmla="*/ 6877457 h 7393013"/>
              <a:gd name="connsiteX4" fmla="*/ 82264 w 5803890"/>
              <a:gd name="connsiteY4" fmla="*/ 3081131 h 7393013"/>
              <a:gd name="connsiteX5" fmla="*/ 510061 w 5803890"/>
              <a:gd name="connsiteY5" fmla="*/ 0 h 7393013"/>
              <a:gd name="connsiteX0" fmla="*/ 510061 w 5803890"/>
              <a:gd name="connsiteY0" fmla="*/ 0 h 6903705"/>
              <a:gd name="connsiteX1" fmla="*/ 5803890 w 5803890"/>
              <a:gd name="connsiteY1" fmla="*/ 9940 h 6903705"/>
              <a:gd name="connsiteX2" fmla="*/ 5803890 w 5803890"/>
              <a:gd name="connsiteY2" fmla="*/ 6867940 h 6903705"/>
              <a:gd name="connsiteX3" fmla="*/ 4334088 w 5803890"/>
              <a:gd name="connsiteY3" fmla="*/ 6877457 h 6903705"/>
              <a:gd name="connsiteX4" fmla="*/ 82264 w 5803890"/>
              <a:gd name="connsiteY4" fmla="*/ 3081131 h 6903705"/>
              <a:gd name="connsiteX5" fmla="*/ 510061 w 5803890"/>
              <a:gd name="connsiteY5" fmla="*/ 0 h 6903705"/>
              <a:gd name="connsiteX0" fmla="*/ 510061 w 5803890"/>
              <a:gd name="connsiteY0" fmla="*/ 0 h 6879289"/>
              <a:gd name="connsiteX1" fmla="*/ 5803890 w 5803890"/>
              <a:gd name="connsiteY1" fmla="*/ 9940 h 6879289"/>
              <a:gd name="connsiteX2" fmla="*/ 5803890 w 5803890"/>
              <a:gd name="connsiteY2" fmla="*/ 6867940 h 6879289"/>
              <a:gd name="connsiteX3" fmla="*/ 4334088 w 5803890"/>
              <a:gd name="connsiteY3" fmla="*/ 6877457 h 6879289"/>
              <a:gd name="connsiteX4" fmla="*/ 82264 w 5803890"/>
              <a:gd name="connsiteY4" fmla="*/ 3081131 h 6879289"/>
              <a:gd name="connsiteX5" fmla="*/ 510061 w 5803890"/>
              <a:gd name="connsiteY5" fmla="*/ 0 h 6879289"/>
              <a:gd name="connsiteX0" fmla="*/ 510061 w 5803890"/>
              <a:gd name="connsiteY0" fmla="*/ 0 h 6887396"/>
              <a:gd name="connsiteX1" fmla="*/ 5803890 w 5803890"/>
              <a:gd name="connsiteY1" fmla="*/ 9940 h 6887396"/>
              <a:gd name="connsiteX2" fmla="*/ 5803890 w 5803890"/>
              <a:gd name="connsiteY2" fmla="*/ 6887396 h 6887396"/>
              <a:gd name="connsiteX3" fmla="*/ 4334088 w 5803890"/>
              <a:gd name="connsiteY3" fmla="*/ 6877457 h 6887396"/>
              <a:gd name="connsiteX4" fmla="*/ 82264 w 5803890"/>
              <a:gd name="connsiteY4" fmla="*/ 3081131 h 6887396"/>
              <a:gd name="connsiteX5" fmla="*/ 510061 w 5803890"/>
              <a:gd name="connsiteY5" fmla="*/ 0 h 6887396"/>
              <a:gd name="connsiteX0" fmla="*/ 510061 w 5803890"/>
              <a:gd name="connsiteY0" fmla="*/ 0 h 6887396"/>
              <a:gd name="connsiteX1" fmla="*/ 4175507 w 5803890"/>
              <a:gd name="connsiteY1" fmla="*/ 9940 h 6887396"/>
              <a:gd name="connsiteX2" fmla="*/ 5803890 w 5803890"/>
              <a:gd name="connsiteY2" fmla="*/ 6887396 h 6887396"/>
              <a:gd name="connsiteX3" fmla="*/ 4334088 w 5803890"/>
              <a:gd name="connsiteY3" fmla="*/ 6877457 h 6887396"/>
              <a:gd name="connsiteX4" fmla="*/ 82264 w 5803890"/>
              <a:gd name="connsiteY4" fmla="*/ 3081131 h 6887396"/>
              <a:gd name="connsiteX5" fmla="*/ 510061 w 5803890"/>
              <a:gd name="connsiteY5" fmla="*/ 0 h 6887396"/>
              <a:gd name="connsiteX0" fmla="*/ 510061 w 5803890"/>
              <a:gd name="connsiteY0" fmla="*/ 0 h 6887396"/>
              <a:gd name="connsiteX1" fmla="*/ 4175507 w 5803890"/>
              <a:gd name="connsiteY1" fmla="*/ 9940 h 6887396"/>
              <a:gd name="connsiteX2" fmla="*/ 5803890 w 5803890"/>
              <a:gd name="connsiteY2" fmla="*/ 6887396 h 6887396"/>
              <a:gd name="connsiteX3" fmla="*/ 4133672 w 5803890"/>
              <a:gd name="connsiteY3" fmla="*/ 6877457 h 6887396"/>
              <a:gd name="connsiteX4" fmla="*/ 82264 w 5803890"/>
              <a:gd name="connsiteY4" fmla="*/ 3081131 h 6887396"/>
              <a:gd name="connsiteX5" fmla="*/ 510061 w 5803890"/>
              <a:gd name="connsiteY5" fmla="*/ 0 h 6887396"/>
              <a:gd name="connsiteX0" fmla="*/ 510061 w 4175507"/>
              <a:gd name="connsiteY0" fmla="*/ 0 h 6877457"/>
              <a:gd name="connsiteX1" fmla="*/ 4175507 w 4175507"/>
              <a:gd name="connsiteY1" fmla="*/ 9940 h 6877457"/>
              <a:gd name="connsiteX2" fmla="*/ 4133672 w 4175507"/>
              <a:gd name="connsiteY2" fmla="*/ 6877457 h 6877457"/>
              <a:gd name="connsiteX3" fmla="*/ 82264 w 4175507"/>
              <a:gd name="connsiteY3" fmla="*/ 3081131 h 6877457"/>
              <a:gd name="connsiteX4" fmla="*/ 510061 w 4175507"/>
              <a:gd name="connsiteY4" fmla="*/ 0 h 6877457"/>
              <a:gd name="connsiteX0" fmla="*/ 510061 w 4175507"/>
              <a:gd name="connsiteY0" fmla="*/ 0 h 6889983"/>
              <a:gd name="connsiteX1" fmla="*/ 4175507 w 4175507"/>
              <a:gd name="connsiteY1" fmla="*/ 9940 h 6889983"/>
              <a:gd name="connsiteX2" fmla="*/ 4146198 w 4175507"/>
              <a:gd name="connsiteY2" fmla="*/ 6889983 h 6889983"/>
              <a:gd name="connsiteX3" fmla="*/ 82264 w 4175507"/>
              <a:gd name="connsiteY3" fmla="*/ 3081131 h 6889983"/>
              <a:gd name="connsiteX4" fmla="*/ 510061 w 4175507"/>
              <a:gd name="connsiteY4" fmla="*/ 0 h 6889983"/>
              <a:gd name="connsiteX0" fmla="*/ 510061 w 4146198"/>
              <a:gd name="connsiteY0" fmla="*/ 0 h 6889983"/>
              <a:gd name="connsiteX1" fmla="*/ 4137929 w 4146198"/>
              <a:gd name="connsiteY1" fmla="*/ 34992 h 6889983"/>
              <a:gd name="connsiteX2" fmla="*/ 4146198 w 4146198"/>
              <a:gd name="connsiteY2" fmla="*/ 6889983 h 6889983"/>
              <a:gd name="connsiteX3" fmla="*/ 82264 w 4146198"/>
              <a:gd name="connsiteY3" fmla="*/ 3081131 h 6889983"/>
              <a:gd name="connsiteX4" fmla="*/ 510061 w 4146198"/>
              <a:gd name="connsiteY4" fmla="*/ 0 h 6889983"/>
              <a:gd name="connsiteX0" fmla="*/ 510061 w 4150950"/>
              <a:gd name="connsiteY0" fmla="*/ 0 h 6889983"/>
              <a:gd name="connsiteX1" fmla="*/ 4150455 w 4150950"/>
              <a:gd name="connsiteY1" fmla="*/ 9940 h 6889983"/>
              <a:gd name="connsiteX2" fmla="*/ 4146198 w 4150950"/>
              <a:gd name="connsiteY2" fmla="*/ 6889983 h 6889983"/>
              <a:gd name="connsiteX3" fmla="*/ 82264 w 4150950"/>
              <a:gd name="connsiteY3" fmla="*/ 3081131 h 6889983"/>
              <a:gd name="connsiteX4" fmla="*/ 510061 w 4150950"/>
              <a:gd name="connsiteY4" fmla="*/ 0 h 6889983"/>
              <a:gd name="connsiteX0" fmla="*/ 510061 w 4150950"/>
              <a:gd name="connsiteY0" fmla="*/ 0 h 6889983"/>
              <a:gd name="connsiteX1" fmla="*/ 4150455 w 4150950"/>
              <a:gd name="connsiteY1" fmla="*/ 2125 h 6889983"/>
              <a:gd name="connsiteX2" fmla="*/ 4146198 w 4150950"/>
              <a:gd name="connsiteY2" fmla="*/ 6889983 h 6889983"/>
              <a:gd name="connsiteX3" fmla="*/ 82264 w 4150950"/>
              <a:gd name="connsiteY3" fmla="*/ 3081131 h 6889983"/>
              <a:gd name="connsiteX4" fmla="*/ 510061 w 4150950"/>
              <a:gd name="connsiteY4" fmla="*/ 0 h 6889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0950" h="6889983">
                <a:moveTo>
                  <a:pt x="510061" y="0"/>
                </a:moveTo>
                <a:lnTo>
                  <a:pt x="4150455" y="2125"/>
                </a:lnTo>
                <a:cubicBezTo>
                  <a:pt x="4153211" y="2287122"/>
                  <a:pt x="4143442" y="4604986"/>
                  <a:pt x="4146198" y="6889983"/>
                </a:cubicBezTo>
                <a:cubicBezTo>
                  <a:pt x="809318" y="5928108"/>
                  <a:pt x="262402" y="3961483"/>
                  <a:pt x="82264" y="3081131"/>
                </a:cubicBezTo>
                <a:cubicBezTo>
                  <a:pt x="76589" y="2872409"/>
                  <a:pt x="-271970" y="1885263"/>
                  <a:pt x="51006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 marL="0" indent="0" algn="r">
              <a:buNone/>
              <a:defRPr sz="2000">
                <a:solidFill>
                  <a:schemeClr val="accent5"/>
                </a:solidFill>
                <a:latin typeface="+mj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1320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FullPicture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5C0B915-D4AB-4C49-9D3B-A334B7A61F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27" name="Graphic 7">
            <a:extLst>
              <a:ext uri="{FF2B5EF4-FFF2-40B4-BE49-F238E27FC236}">
                <a16:creationId xmlns:a16="http://schemas.microsoft.com/office/drawing/2014/main" id="{4AAB0AD4-331E-41D4-A90A-CB36885D1B2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7E1975-E06E-48F6-B589-C1FFCA107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FF50F7B-90CA-4162-A4EA-64DE1D6836C3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AF62AD0-AA8F-4FC5-8B09-7E6E36BE1D54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957291-AC2B-4580-87A8-BA1191A06C62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2B60EDA-332B-448A-8A50-CB6D261F8B34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29FE643-83C9-442D-BD69-667F289942B5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15938" y="549275"/>
            <a:ext cx="11160125" cy="5543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018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itle_FullPicture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5CE8D9B-FF52-4283-A424-D22913BBB6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16" name="Graphic 7">
            <a:extLst>
              <a:ext uri="{FF2B5EF4-FFF2-40B4-BE49-F238E27FC236}">
                <a16:creationId xmlns:a16="http://schemas.microsoft.com/office/drawing/2014/main" id="{DDAF6D30-F9B6-43D8-A57D-6E55FD9D5BB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0A2F2FD-3942-42FB-B511-268A7B0DB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A65EAB1-485D-49D9-B23E-02EFC49095D4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27C9508-A1CB-4DC2-A833-F8895593EC6B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98E3033-2C37-4A94-BA61-EE1CEAC3D64D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7EE1441-E7F0-4384-A3BD-8917B251C88A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C950A28-F0D9-4FBF-9A03-84A509583162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45A9B961-CF86-4E10-A7A8-099B024F72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7" y="1436495"/>
            <a:ext cx="11160125" cy="465633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FA566647-2A44-4AE6-A2FD-81F14158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64783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itle_2Pictures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05FA927-0C9A-4FBC-AF82-8B2BD01241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14" name="Graphic 7">
            <a:extLst>
              <a:ext uri="{FF2B5EF4-FFF2-40B4-BE49-F238E27FC236}">
                <a16:creationId xmlns:a16="http://schemas.microsoft.com/office/drawing/2014/main" id="{24EB83B0-B944-41A2-8FD6-BA89A6E9B38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44227A3-A3E1-4040-AB31-DCCA13D0E3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C5798B6-631E-4A6D-93C7-9800E497F02D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05B319E-1993-44AA-818C-9BCA78B60755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E6DB0A-E4E4-4D38-8816-434E602A991E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C34D2B3-00C7-42A3-97A6-447F0EF4DE5A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4824880-6035-46B2-BF06-807299E06A4A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9C7B0B0-B482-4590-A2BD-B685CF1BEB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9" y="1436495"/>
            <a:ext cx="5472111" cy="465632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DA8F814D-B946-43CB-80A9-15227E3C24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03951" y="1436495"/>
            <a:ext cx="5472111" cy="465632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B6E0FFF8-D925-46FE-BB94-B91E415186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51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itle_3Pictures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7296A21-BDEB-467D-8CF4-D955C911ED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34" name="Graphic 7">
            <a:extLst>
              <a:ext uri="{FF2B5EF4-FFF2-40B4-BE49-F238E27FC236}">
                <a16:creationId xmlns:a16="http://schemas.microsoft.com/office/drawing/2014/main" id="{162F0708-63BF-4350-BADD-BF811214B74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9652E9-A97D-4271-84D8-7A60BADE1E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F1C3DED-2A5F-4496-AA10-5F43C765FB6A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FCDA263-9A9E-4376-8EC5-3937402FBAB3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C8CF4C5-E000-48DA-AC86-350E4CB88043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5FC267B-83B6-4956-A783-41FEFD91E850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7B8C135-8383-491A-BCFA-328BDBD92B7A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57A3BE56-9F23-4CFB-8AC7-68544802AB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8" y="1436495"/>
            <a:ext cx="3492000" cy="465633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51337DB-CCB8-4906-8190-42D850E9CC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0000" y="1436495"/>
            <a:ext cx="3492000" cy="465632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EBA4784A-8198-4DB6-9B4C-3B099FD24F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84063" y="1436495"/>
            <a:ext cx="3492000" cy="465632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32" name="Title 3">
            <a:extLst>
              <a:ext uri="{FF2B5EF4-FFF2-40B4-BE49-F238E27FC236}">
                <a16:creationId xmlns:a16="http://schemas.microsoft.com/office/drawing/2014/main" id="{26945728-E62A-4296-98E8-91383B583E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557525"/>
            <a:ext cx="11160124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8972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Bac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A47666B-5377-4B96-B21A-CB2319A9EE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7783" y="4507777"/>
            <a:ext cx="4750268" cy="121912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3600" b="1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26213" y="3560323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Address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526213" y="412750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Phone</a:t>
            </a:r>
          </a:p>
        </p:txBody>
      </p:sp>
      <p:grpSp>
        <p:nvGrpSpPr>
          <p:cNvPr id="9" name="Graphic 7">
            <a:extLst>
              <a:ext uri="{FF2B5EF4-FFF2-40B4-BE49-F238E27FC236}">
                <a16:creationId xmlns:a16="http://schemas.microsoft.com/office/drawing/2014/main" id="{28927DAB-333E-4A83-A734-C507318409E7}"/>
              </a:ext>
            </a:extLst>
          </p:cNvPr>
          <p:cNvGrpSpPr/>
          <p:nvPr/>
        </p:nvGrpSpPr>
        <p:grpSpPr>
          <a:xfrm>
            <a:off x="2424765" y="3603259"/>
            <a:ext cx="2376304" cy="843429"/>
            <a:chOff x="1274295" y="2748477"/>
            <a:chExt cx="3428314" cy="1216822"/>
          </a:xfrm>
          <a:solidFill>
            <a:schemeClr val="accent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4CA1043-A24C-49F2-BB4C-C22B9AD6342D}"/>
                </a:ext>
              </a:extLst>
            </p:cNvPr>
            <p:cNvSpPr/>
            <p:nvPr/>
          </p:nvSpPr>
          <p:spPr>
            <a:xfrm>
              <a:off x="3650599" y="2748477"/>
              <a:ext cx="1052011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A613603-9A20-45AA-BD6D-BDC56F6A0A74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A162744-E880-464C-9BE4-20C84E3D0E2D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31913B-BCC1-4637-A7AB-F906CF094B8D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3C5DFA0-867B-4508-AC7E-FBA113B23D91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CF9E6EC-1F4B-4931-BE84-D0A8F8D4F5A2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B7E91ED-4866-44BB-813F-167A0BA8109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526213" y="530424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Website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CCDFE2E-AF59-44FB-A6BC-556582A25D4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526213" y="4694679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Email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A22CAE9-CAD4-45FD-A48A-2A75D19EA1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4352" y="3602705"/>
            <a:ext cx="189000" cy="252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ACB38DA-3C6D-4ECC-8CC1-7153E8AB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2852" y="4169884"/>
            <a:ext cx="252000" cy="252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B96CAE5-EA83-4820-B93D-E94C42FB500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2852" y="4694679"/>
            <a:ext cx="252000" cy="18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C568770-CAB5-4BD5-9BDA-27D4EB60B76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2852" y="5304241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395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Back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00E8ADB-1EE9-44D8-AF2C-FDFD241DF5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7783" y="4507777"/>
            <a:ext cx="4750268" cy="121912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3600" b="1" baseline="0">
                <a:solidFill>
                  <a:schemeClr val="accent2"/>
                </a:solidFill>
                <a:effectLst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26213" y="3560323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Address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526213" y="412750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Phone</a:t>
            </a:r>
          </a:p>
        </p:txBody>
      </p:sp>
      <p:grpSp>
        <p:nvGrpSpPr>
          <p:cNvPr id="9" name="Graphic 7">
            <a:extLst>
              <a:ext uri="{FF2B5EF4-FFF2-40B4-BE49-F238E27FC236}">
                <a16:creationId xmlns:a16="http://schemas.microsoft.com/office/drawing/2014/main" id="{28927DAB-333E-4A83-A734-C507318409E7}"/>
              </a:ext>
            </a:extLst>
          </p:cNvPr>
          <p:cNvGrpSpPr/>
          <p:nvPr/>
        </p:nvGrpSpPr>
        <p:grpSpPr>
          <a:xfrm>
            <a:off x="2424765" y="3603259"/>
            <a:ext cx="2376304" cy="843429"/>
            <a:chOff x="1274295" y="2748477"/>
            <a:chExt cx="3428314" cy="1216822"/>
          </a:xfrm>
          <a:solidFill>
            <a:schemeClr val="accent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4CA1043-A24C-49F2-BB4C-C22B9AD6342D}"/>
                </a:ext>
              </a:extLst>
            </p:cNvPr>
            <p:cNvSpPr/>
            <p:nvPr/>
          </p:nvSpPr>
          <p:spPr>
            <a:xfrm>
              <a:off x="3650599" y="2748477"/>
              <a:ext cx="1052011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A613603-9A20-45AA-BD6D-BDC56F6A0A74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A162744-E880-464C-9BE4-20C84E3D0E2D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31913B-BCC1-4637-A7AB-F906CF094B8D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3C5DFA0-867B-4508-AC7E-FBA113B23D91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CF9E6EC-1F4B-4931-BE84-D0A8F8D4F5A2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B7E91ED-4866-44BB-813F-167A0BA8109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526213" y="530424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Website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CCDFE2E-AF59-44FB-A6BC-556582A25D4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526213" y="4694679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Email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A22CAE9-CAD4-45FD-A48A-2A75D19EA1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4352" y="3602705"/>
            <a:ext cx="189000" cy="252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ACB38DA-3C6D-4ECC-8CC1-7153E8AB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2852" y="4169884"/>
            <a:ext cx="252000" cy="252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B96CAE5-EA83-4820-B93D-E94C42FB500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2852" y="4694679"/>
            <a:ext cx="252000" cy="18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C568770-CAB5-4BD5-9BDA-27D4EB60B76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2852" y="5304241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545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Back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00E8ADB-1EE9-44D8-AF2C-FDFD241DF5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7783" y="4507777"/>
            <a:ext cx="4750268" cy="121912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36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26213" y="3560323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Address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526213" y="412750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Phone</a:t>
            </a:r>
          </a:p>
        </p:txBody>
      </p:sp>
      <p:grpSp>
        <p:nvGrpSpPr>
          <p:cNvPr id="9" name="Graphic 7">
            <a:extLst>
              <a:ext uri="{FF2B5EF4-FFF2-40B4-BE49-F238E27FC236}">
                <a16:creationId xmlns:a16="http://schemas.microsoft.com/office/drawing/2014/main" id="{28927DAB-333E-4A83-A734-C507318409E7}"/>
              </a:ext>
            </a:extLst>
          </p:cNvPr>
          <p:cNvGrpSpPr/>
          <p:nvPr/>
        </p:nvGrpSpPr>
        <p:grpSpPr>
          <a:xfrm>
            <a:off x="2424765" y="3603259"/>
            <a:ext cx="2376304" cy="843429"/>
            <a:chOff x="1274295" y="2748477"/>
            <a:chExt cx="3428314" cy="1216822"/>
          </a:xfrm>
          <a:solidFill>
            <a:schemeClr val="accent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4CA1043-A24C-49F2-BB4C-C22B9AD6342D}"/>
                </a:ext>
              </a:extLst>
            </p:cNvPr>
            <p:cNvSpPr/>
            <p:nvPr/>
          </p:nvSpPr>
          <p:spPr>
            <a:xfrm>
              <a:off x="3650599" y="2748477"/>
              <a:ext cx="1052011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A613603-9A20-45AA-BD6D-BDC56F6A0A74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A162744-E880-464C-9BE4-20C84E3D0E2D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31913B-BCC1-4637-A7AB-F906CF094B8D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3C5DFA0-867B-4508-AC7E-FBA113B23D91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CF9E6EC-1F4B-4931-BE84-D0A8F8D4F5A2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B7E91ED-4866-44BB-813F-167A0BA8109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526213" y="530424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Website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CCDFE2E-AF59-44FB-A6BC-556582A25D4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526213" y="4694679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Email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A22CAE9-CAD4-45FD-A48A-2A75D19EA1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4352" y="3602705"/>
            <a:ext cx="189000" cy="252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ACB38DA-3C6D-4ECC-8CC1-7153E8AB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2852" y="4169884"/>
            <a:ext cx="252000" cy="252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B96CAE5-EA83-4820-B93D-E94C42FB500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2852" y="4694679"/>
            <a:ext cx="252000" cy="18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C568770-CAB5-4BD5-9BDA-27D4EB60B76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2852" y="5304241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988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_Bac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7783" y="4507777"/>
            <a:ext cx="4750268" cy="121912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3600" b="1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26213" y="3560323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Address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526213" y="412750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Phone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B7E91ED-4866-44BB-813F-167A0BA8109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526213" y="530424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Website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CCDFE2E-AF59-44FB-A6BC-556582A25D4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526213" y="4694679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Email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A22CAE9-CAD4-45FD-A48A-2A75D19EA1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4352" y="3602705"/>
            <a:ext cx="189000" cy="252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ACB38DA-3C6D-4ECC-8CC1-7153E8AB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2852" y="4169884"/>
            <a:ext cx="252000" cy="252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B96CAE5-EA83-4820-B93D-E94C42FB500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2852" y="4694679"/>
            <a:ext cx="252000" cy="18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C568770-CAB5-4BD5-9BDA-27D4EB60B76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2852" y="5304241"/>
            <a:ext cx="252000" cy="252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691E88F-B47B-4ACE-962C-E0E60249E86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8858" y="3560323"/>
            <a:ext cx="2028118" cy="8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81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_Cover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CD249F-79E9-4F4C-8557-D742E93A02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8049" y="2748478"/>
            <a:ext cx="5688013" cy="1219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200" b="1" spc="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add a presentation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88049" y="4507777"/>
            <a:ext cx="5688013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spc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Add speaker’s name if needed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88049" y="5047953"/>
            <a:ext cx="5688013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date if needed</a:t>
            </a:r>
          </a:p>
        </p:txBody>
      </p:sp>
      <p:grpSp>
        <p:nvGrpSpPr>
          <p:cNvPr id="3" name="Graphic 15">
            <a:extLst>
              <a:ext uri="{FF2B5EF4-FFF2-40B4-BE49-F238E27FC236}">
                <a16:creationId xmlns:a16="http://schemas.microsoft.com/office/drawing/2014/main" id="{F7C2544F-1150-49E1-B361-49011FBCA853}"/>
              </a:ext>
            </a:extLst>
          </p:cNvPr>
          <p:cNvGrpSpPr/>
          <p:nvPr/>
        </p:nvGrpSpPr>
        <p:grpSpPr>
          <a:xfrm>
            <a:off x="1274078" y="2754928"/>
            <a:ext cx="2929720" cy="1214963"/>
            <a:chOff x="1274078" y="2754928"/>
            <a:chExt cx="2929720" cy="1214963"/>
          </a:xfrm>
          <a:solidFill>
            <a:schemeClr val="accent1"/>
          </a:solidFill>
        </p:grpSpPr>
        <p:grpSp>
          <p:nvGrpSpPr>
            <p:cNvPr id="7" name="Graphic 15">
              <a:extLst>
                <a:ext uri="{FF2B5EF4-FFF2-40B4-BE49-F238E27FC236}">
                  <a16:creationId xmlns:a16="http://schemas.microsoft.com/office/drawing/2014/main" id="{F7C2544F-1150-49E1-B361-49011FBCA853}"/>
                </a:ext>
              </a:extLst>
            </p:cNvPr>
            <p:cNvGrpSpPr/>
            <p:nvPr/>
          </p:nvGrpSpPr>
          <p:grpSpPr>
            <a:xfrm>
              <a:off x="2450688" y="3622299"/>
              <a:ext cx="1753110" cy="219483"/>
              <a:chOff x="2450688" y="3622299"/>
              <a:chExt cx="1753110" cy="219483"/>
            </a:xfrm>
            <a:solidFill>
              <a:srgbClr val="463977"/>
            </a:solidFill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8E061BB5-0C82-4353-ABA1-144AEC03DE33}"/>
                  </a:ext>
                </a:extLst>
              </p:cNvPr>
              <p:cNvSpPr/>
              <p:nvPr/>
            </p:nvSpPr>
            <p:spPr>
              <a:xfrm>
                <a:off x="2450688" y="3630564"/>
                <a:ext cx="175862" cy="163005"/>
              </a:xfrm>
              <a:custGeom>
                <a:avLst/>
                <a:gdLst>
                  <a:gd name="connsiteX0" fmla="*/ 53264 w 175862"/>
                  <a:gd name="connsiteY0" fmla="*/ 133159 h 163005"/>
                  <a:gd name="connsiteX1" fmla="*/ 42244 w 175862"/>
                  <a:gd name="connsiteY1" fmla="*/ 163005 h 163005"/>
                  <a:gd name="connsiteX2" fmla="*/ 0 w 175862"/>
                  <a:gd name="connsiteY2" fmla="*/ 163005 h 163005"/>
                  <a:gd name="connsiteX3" fmla="*/ 64284 w 175862"/>
                  <a:gd name="connsiteY3" fmla="*/ 0 h 163005"/>
                  <a:gd name="connsiteX4" fmla="*/ 111119 w 175862"/>
                  <a:gd name="connsiteY4" fmla="*/ 0 h 163005"/>
                  <a:gd name="connsiteX5" fmla="*/ 175862 w 175862"/>
                  <a:gd name="connsiteY5" fmla="*/ 163005 h 163005"/>
                  <a:gd name="connsiteX6" fmla="*/ 133618 w 175862"/>
                  <a:gd name="connsiteY6" fmla="*/ 163005 h 163005"/>
                  <a:gd name="connsiteX7" fmla="*/ 122598 w 175862"/>
                  <a:gd name="connsiteY7" fmla="*/ 133159 h 163005"/>
                  <a:gd name="connsiteX8" fmla="*/ 53264 w 175862"/>
                  <a:gd name="connsiteY8" fmla="*/ 133159 h 163005"/>
                  <a:gd name="connsiteX9" fmla="*/ 111119 w 175862"/>
                  <a:gd name="connsiteY9" fmla="*/ 102395 h 163005"/>
                  <a:gd name="connsiteX10" fmla="*/ 87701 w 175862"/>
                  <a:gd name="connsiteY10" fmla="*/ 39489 h 163005"/>
                  <a:gd name="connsiteX11" fmla="*/ 64284 w 175862"/>
                  <a:gd name="connsiteY11" fmla="*/ 102395 h 163005"/>
                  <a:gd name="connsiteX12" fmla="*/ 111119 w 175862"/>
                  <a:gd name="connsiteY12" fmla="*/ 102395 h 163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5862" h="163005">
                    <a:moveTo>
                      <a:pt x="53264" y="133159"/>
                    </a:moveTo>
                    <a:lnTo>
                      <a:pt x="42244" y="163005"/>
                    </a:lnTo>
                    <a:lnTo>
                      <a:pt x="0" y="163005"/>
                    </a:lnTo>
                    <a:lnTo>
                      <a:pt x="64284" y="0"/>
                    </a:lnTo>
                    <a:lnTo>
                      <a:pt x="111119" y="0"/>
                    </a:lnTo>
                    <a:lnTo>
                      <a:pt x="175862" y="163005"/>
                    </a:lnTo>
                    <a:lnTo>
                      <a:pt x="133618" y="163005"/>
                    </a:lnTo>
                    <a:lnTo>
                      <a:pt x="122598" y="133159"/>
                    </a:lnTo>
                    <a:lnTo>
                      <a:pt x="53264" y="133159"/>
                    </a:lnTo>
                    <a:close/>
                    <a:moveTo>
                      <a:pt x="111119" y="102395"/>
                    </a:moveTo>
                    <a:lnTo>
                      <a:pt x="87701" y="39489"/>
                    </a:lnTo>
                    <a:lnTo>
                      <a:pt x="64284" y="102395"/>
                    </a:lnTo>
                    <a:lnTo>
                      <a:pt x="111119" y="102395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5195E6F-EBF0-42DB-9D58-3FC254130394}"/>
                  </a:ext>
                </a:extLst>
              </p:cNvPr>
              <p:cNvSpPr/>
              <p:nvPr/>
            </p:nvSpPr>
            <p:spPr>
              <a:xfrm>
                <a:off x="2638488" y="3675563"/>
                <a:ext cx="125353" cy="166219"/>
              </a:xfrm>
              <a:custGeom>
                <a:avLst/>
                <a:gdLst>
                  <a:gd name="connsiteX0" fmla="*/ 0 w 125353"/>
                  <a:gd name="connsiteY0" fmla="*/ 166219 h 166219"/>
                  <a:gd name="connsiteX1" fmla="*/ 0 w 125353"/>
                  <a:gd name="connsiteY1" fmla="*/ 2755 h 166219"/>
                  <a:gd name="connsiteX2" fmla="*/ 35356 w 125353"/>
                  <a:gd name="connsiteY2" fmla="*/ 2755 h 166219"/>
                  <a:gd name="connsiteX3" fmla="*/ 36734 w 125353"/>
                  <a:gd name="connsiteY3" fmla="*/ 14693 h 166219"/>
                  <a:gd name="connsiteX4" fmla="*/ 71631 w 125353"/>
                  <a:gd name="connsiteY4" fmla="*/ 0 h 166219"/>
                  <a:gd name="connsiteX5" fmla="*/ 125353 w 125353"/>
                  <a:gd name="connsiteY5" fmla="*/ 60151 h 166219"/>
                  <a:gd name="connsiteX6" fmla="*/ 71631 w 125353"/>
                  <a:gd name="connsiteY6" fmla="*/ 119843 h 166219"/>
                  <a:gd name="connsiteX7" fmla="*/ 37652 w 125353"/>
                  <a:gd name="connsiteY7" fmla="*/ 108823 h 166219"/>
                  <a:gd name="connsiteX8" fmla="*/ 37652 w 125353"/>
                  <a:gd name="connsiteY8" fmla="*/ 165301 h 166219"/>
                  <a:gd name="connsiteX9" fmla="*/ 0 w 125353"/>
                  <a:gd name="connsiteY9" fmla="*/ 165301 h 166219"/>
                  <a:gd name="connsiteX10" fmla="*/ 37652 w 125353"/>
                  <a:gd name="connsiteY10" fmla="*/ 60610 h 166219"/>
                  <a:gd name="connsiteX11" fmla="*/ 62447 w 125353"/>
                  <a:gd name="connsiteY11" fmla="*/ 86783 h 166219"/>
                  <a:gd name="connsiteX12" fmla="*/ 87701 w 125353"/>
                  <a:gd name="connsiteY12" fmla="*/ 60610 h 166219"/>
                  <a:gd name="connsiteX13" fmla="*/ 62447 w 125353"/>
                  <a:gd name="connsiteY13" fmla="*/ 34438 h 166219"/>
                  <a:gd name="connsiteX14" fmla="*/ 37652 w 125353"/>
                  <a:gd name="connsiteY14" fmla="*/ 60610 h 166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5353" h="166219">
                    <a:moveTo>
                      <a:pt x="0" y="166219"/>
                    </a:moveTo>
                    <a:lnTo>
                      <a:pt x="0" y="2755"/>
                    </a:lnTo>
                    <a:lnTo>
                      <a:pt x="35356" y="2755"/>
                    </a:lnTo>
                    <a:lnTo>
                      <a:pt x="36734" y="14693"/>
                    </a:lnTo>
                    <a:cubicBezTo>
                      <a:pt x="43621" y="6428"/>
                      <a:pt x="54182" y="0"/>
                      <a:pt x="71631" y="0"/>
                    </a:cubicBezTo>
                    <a:cubicBezTo>
                      <a:pt x="104231" y="0"/>
                      <a:pt x="125353" y="25714"/>
                      <a:pt x="125353" y="60151"/>
                    </a:cubicBezTo>
                    <a:cubicBezTo>
                      <a:pt x="125353" y="94589"/>
                      <a:pt x="104231" y="119843"/>
                      <a:pt x="71631" y="119843"/>
                    </a:cubicBezTo>
                    <a:cubicBezTo>
                      <a:pt x="57396" y="119843"/>
                      <a:pt x="44539" y="115711"/>
                      <a:pt x="37652" y="108823"/>
                    </a:cubicBezTo>
                    <a:lnTo>
                      <a:pt x="37652" y="165301"/>
                    </a:lnTo>
                    <a:lnTo>
                      <a:pt x="0" y="165301"/>
                    </a:lnTo>
                    <a:close/>
                    <a:moveTo>
                      <a:pt x="37652" y="60610"/>
                    </a:moveTo>
                    <a:cubicBezTo>
                      <a:pt x="37652" y="76222"/>
                      <a:pt x="48213" y="86783"/>
                      <a:pt x="62447" y="86783"/>
                    </a:cubicBezTo>
                    <a:cubicBezTo>
                      <a:pt x="76681" y="86783"/>
                      <a:pt x="87701" y="75763"/>
                      <a:pt x="87701" y="60610"/>
                    </a:cubicBezTo>
                    <a:cubicBezTo>
                      <a:pt x="87701" y="44539"/>
                      <a:pt x="76681" y="34438"/>
                      <a:pt x="62447" y="34438"/>
                    </a:cubicBezTo>
                    <a:cubicBezTo>
                      <a:pt x="47754" y="34438"/>
                      <a:pt x="37652" y="44999"/>
                      <a:pt x="37652" y="6061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CE30814-1B79-4016-BCA4-A2E7C529C49E}"/>
                  </a:ext>
                </a:extLst>
              </p:cNvPr>
              <p:cNvSpPr/>
              <p:nvPr/>
            </p:nvSpPr>
            <p:spPr>
              <a:xfrm>
                <a:off x="2780372" y="3675563"/>
                <a:ext cx="125353" cy="166219"/>
              </a:xfrm>
              <a:custGeom>
                <a:avLst/>
                <a:gdLst>
                  <a:gd name="connsiteX0" fmla="*/ 0 w 125353"/>
                  <a:gd name="connsiteY0" fmla="*/ 166219 h 166219"/>
                  <a:gd name="connsiteX1" fmla="*/ 0 w 125353"/>
                  <a:gd name="connsiteY1" fmla="*/ 2755 h 166219"/>
                  <a:gd name="connsiteX2" fmla="*/ 35356 w 125353"/>
                  <a:gd name="connsiteY2" fmla="*/ 2755 h 166219"/>
                  <a:gd name="connsiteX3" fmla="*/ 36734 w 125353"/>
                  <a:gd name="connsiteY3" fmla="*/ 14693 h 166219"/>
                  <a:gd name="connsiteX4" fmla="*/ 71631 w 125353"/>
                  <a:gd name="connsiteY4" fmla="*/ 0 h 166219"/>
                  <a:gd name="connsiteX5" fmla="*/ 125353 w 125353"/>
                  <a:gd name="connsiteY5" fmla="*/ 60151 h 166219"/>
                  <a:gd name="connsiteX6" fmla="*/ 71631 w 125353"/>
                  <a:gd name="connsiteY6" fmla="*/ 119843 h 166219"/>
                  <a:gd name="connsiteX7" fmla="*/ 37652 w 125353"/>
                  <a:gd name="connsiteY7" fmla="*/ 108823 h 166219"/>
                  <a:gd name="connsiteX8" fmla="*/ 37652 w 125353"/>
                  <a:gd name="connsiteY8" fmla="*/ 165301 h 166219"/>
                  <a:gd name="connsiteX9" fmla="*/ 0 w 125353"/>
                  <a:gd name="connsiteY9" fmla="*/ 165301 h 166219"/>
                  <a:gd name="connsiteX10" fmla="*/ 37193 w 125353"/>
                  <a:gd name="connsiteY10" fmla="*/ 60610 h 166219"/>
                  <a:gd name="connsiteX11" fmla="*/ 61988 w 125353"/>
                  <a:gd name="connsiteY11" fmla="*/ 86783 h 166219"/>
                  <a:gd name="connsiteX12" fmla="*/ 87242 w 125353"/>
                  <a:gd name="connsiteY12" fmla="*/ 60610 h 166219"/>
                  <a:gd name="connsiteX13" fmla="*/ 61988 w 125353"/>
                  <a:gd name="connsiteY13" fmla="*/ 34438 h 166219"/>
                  <a:gd name="connsiteX14" fmla="*/ 37193 w 125353"/>
                  <a:gd name="connsiteY14" fmla="*/ 60610 h 166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5353" h="166219">
                    <a:moveTo>
                      <a:pt x="0" y="166219"/>
                    </a:moveTo>
                    <a:lnTo>
                      <a:pt x="0" y="2755"/>
                    </a:lnTo>
                    <a:lnTo>
                      <a:pt x="35356" y="2755"/>
                    </a:lnTo>
                    <a:lnTo>
                      <a:pt x="36734" y="14693"/>
                    </a:lnTo>
                    <a:cubicBezTo>
                      <a:pt x="43621" y="6428"/>
                      <a:pt x="54182" y="0"/>
                      <a:pt x="71631" y="0"/>
                    </a:cubicBezTo>
                    <a:cubicBezTo>
                      <a:pt x="104232" y="0"/>
                      <a:pt x="125353" y="25714"/>
                      <a:pt x="125353" y="60151"/>
                    </a:cubicBezTo>
                    <a:cubicBezTo>
                      <a:pt x="125353" y="94589"/>
                      <a:pt x="104232" y="119843"/>
                      <a:pt x="71631" y="119843"/>
                    </a:cubicBezTo>
                    <a:cubicBezTo>
                      <a:pt x="57396" y="119843"/>
                      <a:pt x="44540" y="115711"/>
                      <a:pt x="37652" y="108823"/>
                    </a:cubicBezTo>
                    <a:lnTo>
                      <a:pt x="37652" y="165301"/>
                    </a:lnTo>
                    <a:lnTo>
                      <a:pt x="0" y="165301"/>
                    </a:lnTo>
                    <a:close/>
                    <a:moveTo>
                      <a:pt x="37193" y="60610"/>
                    </a:moveTo>
                    <a:cubicBezTo>
                      <a:pt x="37193" y="76222"/>
                      <a:pt x="47754" y="86783"/>
                      <a:pt x="61988" y="86783"/>
                    </a:cubicBezTo>
                    <a:cubicBezTo>
                      <a:pt x="76222" y="86783"/>
                      <a:pt x="87242" y="75763"/>
                      <a:pt x="87242" y="60610"/>
                    </a:cubicBezTo>
                    <a:cubicBezTo>
                      <a:pt x="87242" y="44539"/>
                      <a:pt x="76222" y="34438"/>
                      <a:pt x="61988" y="34438"/>
                    </a:cubicBezTo>
                    <a:cubicBezTo>
                      <a:pt x="47754" y="34438"/>
                      <a:pt x="37193" y="44999"/>
                      <a:pt x="37193" y="6061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694E2AE-4E24-4379-A6D2-5E2F02D79F5B}"/>
                  </a:ext>
                </a:extLst>
              </p:cNvPr>
              <p:cNvSpPr/>
              <p:nvPr/>
            </p:nvSpPr>
            <p:spPr>
              <a:xfrm>
                <a:off x="2921796" y="3676022"/>
                <a:ext cx="81273" cy="118006"/>
              </a:xfrm>
              <a:custGeom>
                <a:avLst/>
                <a:gdLst>
                  <a:gd name="connsiteX0" fmla="*/ 67039 w 81273"/>
                  <a:gd name="connsiteY0" fmla="*/ 0 h 118006"/>
                  <a:gd name="connsiteX1" fmla="*/ 81273 w 81273"/>
                  <a:gd name="connsiteY1" fmla="*/ 2296 h 118006"/>
                  <a:gd name="connsiteX2" fmla="*/ 78977 w 81273"/>
                  <a:gd name="connsiteY2" fmla="*/ 35356 h 118006"/>
                  <a:gd name="connsiteX3" fmla="*/ 64284 w 81273"/>
                  <a:gd name="connsiteY3" fmla="*/ 33060 h 118006"/>
                  <a:gd name="connsiteX4" fmla="*/ 37652 w 81273"/>
                  <a:gd name="connsiteY4" fmla="*/ 62447 h 118006"/>
                  <a:gd name="connsiteX5" fmla="*/ 37652 w 81273"/>
                  <a:gd name="connsiteY5" fmla="*/ 118007 h 118006"/>
                  <a:gd name="connsiteX6" fmla="*/ 0 w 81273"/>
                  <a:gd name="connsiteY6" fmla="*/ 118007 h 118006"/>
                  <a:gd name="connsiteX7" fmla="*/ 0 w 81273"/>
                  <a:gd name="connsiteY7" fmla="*/ 2755 h 118006"/>
                  <a:gd name="connsiteX8" fmla="*/ 35815 w 81273"/>
                  <a:gd name="connsiteY8" fmla="*/ 2755 h 118006"/>
                  <a:gd name="connsiteX9" fmla="*/ 37193 w 81273"/>
                  <a:gd name="connsiteY9" fmla="*/ 18367 h 118006"/>
                  <a:gd name="connsiteX10" fmla="*/ 67039 w 81273"/>
                  <a:gd name="connsiteY10" fmla="*/ 0 h 1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273" h="118006">
                    <a:moveTo>
                      <a:pt x="67039" y="0"/>
                    </a:moveTo>
                    <a:cubicBezTo>
                      <a:pt x="71631" y="0"/>
                      <a:pt x="76222" y="918"/>
                      <a:pt x="81273" y="2296"/>
                    </a:cubicBezTo>
                    <a:lnTo>
                      <a:pt x="78977" y="35356"/>
                    </a:lnTo>
                    <a:cubicBezTo>
                      <a:pt x="74386" y="33519"/>
                      <a:pt x="69335" y="33060"/>
                      <a:pt x="64284" y="33060"/>
                    </a:cubicBezTo>
                    <a:cubicBezTo>
                      <a:pt x="50050" y="33060"/>
                      <a:pt x="37652" y="40866"/>
                      <a:pt x="37652" y="62447"/>
                    </a:cubicBezTo>
                    <a:lnTo>
                      <a:pt x="37652" y="118007"/>
                    </a:lnTo>
                    <a:lnTo>
                      <a:pt x="0" y="118007"/>
                    </a:lnTo>
                    <a:lnTo>
                      <a:pt x="0" y="2755"/>
                    </a:lnTo>
                    <a:lnTo>
                      <a:pt x="35815" y="2755"/>
                    </a:lnTo>
                    <a:lnTo>
                      <a:pt x="37193" y="18367"/>
                    </a:lnTo>
                    <a:cubicBezTo>
                      <a:pt x="42244" y="6888"/>
                      <a:pt x="53723" y="0"/>
                      <a:pt x="670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B562DF6C-CFF6-4822-80A5-80147E18BCD5}"/>
                  </a:ext>
                </a:extLst>
              </p:cNvPr>
              <p:cNvSpPr/>
              <p:nvPr/>
            </p:nvSpPr>
            <p:spPr>
              <a:xfrm>
                <a:off x="3007202" y="3676022"/>
                <a:ext cx="115282" cy="120302"/>
              </a:xfrm>
              <a:custGeom>
                <a:avLst/>
                <a:gdLst>
                  <a:gd name="connsiteX0" fmla="*/ 111578 w 115282"/>
                  <a:gd name="connsiteY0" fmla="*/ 109742 h 120302"/>
                  <a:gd name="connsiteX1" fmla="*/ 68416 w 115282"/>
                  <a:gd name="connsiteY1" fmla="*/ 120302 h 120302"/>
                  <a:gd name="connsiteX2" fmla="*/ 0 w 115282"/>
                  <a:gd name="connsiteY2" fmla="*/ 60151 h 120302"/>
                  <a:gd name="connsiteX3" fmla="*/ 59233 w 115282"/>
                  <a:gd name="connsiteY3" fmla="*/ 0 h 120302"/>
                  <a:gd name="connsiteX4" fmla="*/ 113874 w 115282"/>
                  <a:gd name="connsiteY4" fmla="*/ 69794 h 120302"/>
                  <a:gd name="connsiteX5" fmla="*/ 36734 w 115282"/>
                  <a:gd name="connsiteY5" fmla="*/ 69794 h 120302"/>
                  <a:gd name="connsiteX6" fmla="*/ 68416 w 115282"/>
                  <a:gd name="connsiteY6" fmla="*/ 88161 h 120302"/>
                  <a:gd name="connsiteX7" fmla="*/ 106068 w 115282"/>
                  <a:gd name="connsiteY7" fmla="*/ 81273 h 120302"/>
                  <a:gd name="connsiteX8" fmla="*/ 111578 w 115282"/>
                  <a:gd name="connsiteY8" fmla="*/ 109742 h 120302"/>
                  <a:gd name="connsiteX9" fmla="*/ 79896 w 115282"/>
                  <a:gd name="connsiteY9" fmla="*/ 47754 h 120302"/>
                  <a:gd name="connsiteX10" fmla="*/ 59692 w 115282"/>
                  <a:gd name="connsiteY10" fmla="*/ 30305 h 120302"/>
                  <a:gd name="connsiteX11" fmla="*/ 37193 w 115282"/>
                  <a:gd name="connsiteY11" fmla="*/ 47754 h 120302"/>
                  <a:gd name="connsiteX12" fmla="*/ 79896 w 115282"/>
                  <a:gd name="connsiteY12" fmla="*/ 47754 h 12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5282" h="120302">
                    <a:moveTo>
                      <a:pt x="111578" y="109742"/>
                    </a:moveTo>
                    <a:cubicBezTo>
                      <a:pt x="102395" y="114792"/>
                      <a:pt x="86324" y="120302"/>
                      <a:pt x="68416" y="120302"/>
                    </a:cubicBezTo>
                    <a:cubicBezTo>
                      <a:pt x="25714" y="120302"/>
                      <a:pt x="0" y="96426"/>
                      <a:pt x="0" y="60151"/>
                    </a:cubicBezTo>
                    <a:cubicBezTo>
                      <a:pt x="0" y="23877"/>
                      <a:pt x="25254" y="0"/>
                      <a:pt x="59233" y="0"/>
                    </a:cubicBezTo>
                    <a:cubicBezTo>
                      <a:pt x="92752" y="0"/>
                      <a:pt x="122139" y="22040"/>
                      <a:pt x="113874" y="69794"/>
                    </a:cubicBezTo>
                    <a:lnTo>
                      <a:pt x="36734" y="69794"/>
                    </a:lnTo>
                    <a:cubicBezTo>
                      <a:pt x="38570" y="83110"/>
                      <a:pt x="52805" y="88161"/>
                      <a:pt x="68416" y="88161"/>
                    </a:cubicBezTo>
                    <a:cubicBezTo>
                      <a:pt x="83569" y="88161"/>
                      <a:pt x="98722" y="84946"/>
                      <a:pt x="106068" y="81273"/>
                    </a:cubicBezTo>
                    <a:lnTo>
                      <a:pt x="111578" y="109742"/>
                    </a:lnTo>
                    <a:close/>
                    <a:moveTo>
                      <a:pt x="79896" y="47754"/>
                    </a:moveTo>
                    <a:cubicBezTo>
                      <a:pt x="79896" y="38570"/>
                      <a:pt x="72549" y="30305"/>
                      <a:pt x="59692" y="30305"/>
                    </a:cubicBezTo>
                    <a:cubicBezTo>
                      <a:pt x="45917" y="30305"/>
                      <a:pt x="38111" y="38570"/>
                      <a:pt x="37193" y="47754"/>
                    </a:cubicBezTo>
                    <a:lnTo>
                      <a:pt x="79896" y="47754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9341BEE-2199-43DF-840D-A65E2B0CAF4C}"/>
                  </a:ext>
                </a:extLst>
              </p:cNvPr>
              <p:cNvSpPr/>
              <p:nvPr/>
            </p:nvSpPr>
            <p:spPr>
              <a:xfrm>
                <a:off x="3138524" y="3676022"/>
                <a:ext cx="114792" cy="118006"/>
              </a:xfrm>
              <a:custGeom>
                <a:avLst/>
                <a:gdLst>
                  <a:gd name="connsiteX0" fmla="*/ 76681 w 114792"/>
                  <a:gd name="connsiteY0" fmla="*/ 118007 h 118006"/>
                  <a:gd name="connsiteX1" fmla="*/ 76681 w 114792"/>
                  <a:gd name="connsiteY1" fmla="*/ 53723 h 118006"/>
                  <a:gd name="connsiteX2" fmla="*/ 57396 w 114792"/>
                  <a:gd name="connsiteY2" fmla="*/ 34897 h 118006"/>
                  <a:gd name="connsiteX3" fmla="*/ 38111 w 114792"/>
                  <a:gd name="connsiteY3" fmla="*/ 53723 h 118006"/>
                  <a:gd name="connsiteX4" fmla="*/ 38111 w 114792"/>
                  <a:gd name="connsiteY4" fmla="*/ 118007 h 118006"/>
                  <a:gd name="connsiteX5" fmla="*/ 0 w 114792"/>
                  <a:gd name="connsiteY5" fmla="*/ 118007 h 118006"/>
                  <a:gd name="connsiteX6" fmla="*/ 0 w 114792"/>
                  <a:gd name="connsiteY6" fmla="*/ 2755 h 118006"/>
                  <a:gd name="connsiteX7" fmla="*/ 34897 w 114792"/>
                  <a:gd name="connsiteY7" fmla="*/ 2755 h 118006"/>
                  <a:gd name="connsiteX8" fmla="*/ 36274 w 114792"/>
                  <a:gd name="connsiteY8" fmla="*/ 14693 h 118006"/>
                  <a:gd name="connsiteX9" fmla="*/ 72090 w 114792"/>
                  <a:gd name="connsiteY9" fmla="*/ 0 h 118006"/>
                  <a:gd name="connsiteX10" fmla="*/ 114792 w 114792"/>
                  <a:gd name="connsiteY10" fmla="*/ 42703 h 118006"/>
                  <a:gd name="connsiteX11" fmla="*/ 114792 w 114792"/>
                  <a:gd name="connsiteY11" fmla="*/ 117547 h 118006"/>
                  <a:gd name="connsiteX12" fmla="*/ 76681 w 114792"/>
                  <a:gd name="connsiteY12" fmla="*/ 117547 h 1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792" h="118006">
                    <a:moveTo>
                      <a:pt x="76681" y="118007"/>
                    </a:moveTo>
                    <a:lnTo>
                      <a:pt x="76681" y="53723"/>
                    </a:lnTo>
                    <a:cubicBezTo>
                      <a:pt x="76681" y="40866"/>
                      <a:pt x="66580" y="34897"/>
                      <a:pt x="57396" y="34897"/>
                    </a:cubicBezTo>
                    <a:cubicBezTo>
                      <a:pt x="47754" y="34897"/>
                      <a:pt x="38111" y="40866"/>
                      <a:pt x="38111" y="53723"/>
                    </a:cubicBezTo>
                    <a:lnTo>
                      <a:pt x="38111" y="118007"/>
                    </a:lnTo>
                    <a:lnTo>
                      <a:pt x="0" y="118007"/>
                    </a:lnTo>
                    <a:lnTo>
                      <a:pt x="0" y="2755"/>
                    </a:lnTo>
                    <a:lnTo>
                      <a:pt x="34897" y="2755"/>
                    </a:lnTo>
                    <a:lnTo>
                      <a:pt x="36274" y="14693"/>
                    </a:lnTo>
                    <a:cubicBezTo>
                      <a:pt x="44540" y="4133"/>
                      <a:pt x="58315" y="0"/>
                      <a:pt x="72090" y="0"/>
                    </a:cubicBezTo>
                    <a:cubicBezTo>
                      <a:pt x="93671" y="0"/>
                      <a:pt x="114792" y="15153"/>
                      <a:pt x="114792" y="42703"/>
                    </a:cubicBezTo>
                    <a:lnTo>
                      <a:pt x="114792" y="117547"/>
                    </a:lnTo>
                    <a:lnTo>
                      <a:pt x="76681" y="117547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640199A-2AEA-4820-9496-CD4FDD915CC8}"/>
                  </a:ext>
                </a:extLst>
              </p:cNvPr>
              <p:cNvSpPr/>
              <p:nvPr/>
            </p:nvSpPr>
            <p:spPr>
              <a:xfrm>
                <a:off x="3262500" y="3642044"/>
                <a:ext cx="94589" cy="154740"/>
              </a:xfrm>
              <a:custGeom>
                <a:avLst/>
                <a:gdLst>
                  <a:gd name="connsiteX0" fmla="*/ 56019 w 94589"/>
                  <a:gd name="connsiteY0" fmla="*/ 67498 h 154740"/>
                  <a:gd name="connsiteX1" fmla="*/ 56019 w 94589"/>
                  <a:gd name="connsiteY1" fmla="*/ 104691 h 154740"/>
                  <a:gd name="connsiteX2" fmla="*/ 91834 w 94589"/>
                  <a:gd name="connsiteY2" fmla="*/ 118466 h 154740"/>
                  <a:gd name="connsiteX3" fmla="*/ 94589 w 94589"/>
                  <a:gd name="connsiteY3" fmla="*/ 149230 h 154740"/>
                  <a:gd name="connsiteX4" fmla="*/ 63825 w 94589"/>
                  <a:gd name="connsiteY4" fmla="*/ 154740 h 154740"/>
                  <a:gd name="connsiteX5" fmla="*/ 18367 w 94589"/>
                  <a:gd name="connsiteY5" fmla="*/ 111119 h 154740"/>
                  <a:gd name="connsiteX6" fmla="*/ 18367 w 94589"/>
                  <a:gd name="connsiteY6" fmla="*/ 67957 h 154740"/>
                  <a:gd name="connsiteX7" fmla="*/ 0 w 94589"/>
                  <a:gd name="connsiteY7" fmla="*/ 67957 h 154740"/>
                  <a:gd name="connsiteX8" fmla="*/ 0 w 94589"/>
                  <a:gd name="connsiteY8" fmla="*/ 37193 h 154740"/>
                  <a:gd name="connsiteX9" fmla="*/ 18367 w 94589"/>
                  <a:gd name="connsiteY9" fmla="*/ 37193 h 154740"/>
                  <a:gd name="connsiteX10" fmla="*/ 18367 w 94589"/>
                  <a:gd name="connsiteY10" fmla="*/ 0 h 154740"/>
                  <a:gd name="connsiteX11" fmla="*/ 55100 w 94589"/>
                  <a:gd name="connsiteY11" fmla="*/ 0 h 154740"/>
                  <a:gd name="connsiteX12" fmla="*/ 55100 w 94589"/>
                  <a:gd name="connsiteY12" fmla="*/ 37193 h 154740"/>
                  <a:gd name="connsiteX13" fmla="*/ 87701 w 94589"/>
                  <a:gd name="connsiteY13" fmla="*/ 37193 h 154740"/>
                  <a:gd name="connsiteX14" fmla="*/ 87701 w 94589"/>
                  <a:gd name="connsiteY14" fmla="*/ 67957 h 154740"/>
                  <a:gd name="connsiteX15" fmla="*/ 56019 w 94589"/>
                  <a:gd name="connsiteY15" fmla="*/ 67957 h 15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4589" h="154740">
                    <a:moveTo>
                      <a:pt x="56019" y="67498"/>
                    </a:moveTo>
                    <a:lnTo>
                      <a:pt x="56019" y="104691"/>
                    </a:lnTo>
                    <a:cubicBezTo>
                      <a:pt x="56019" y="124435"/>
                      <a:pt x="73467" y="122598"/>
                      <a:pt x="91834" y="118466"/>
                    </a:cubicBezTo>
                    <a:lnTo>
                      <a:pt x="94589" y="149230"/>
                    </a:lnTo>
                    <a:cubicBezTo>
                      <a:pt x="86324" y="152444"/>
                      <a:pt x="73467" y="154740"/>
                      <a:pt x="63825" y="154740"/>
                    </a:cubicBezTo>
                    <a:cubicBezTo>
                      <a:pt x="37193" y="154740"/>
                      <a:pt x="18367" y="141884"/>
                      <a:pt x="18367" y="111119"/>
                    </a:cubicBezTo>
                    <a:lnTo>
                      <a:pt x="18367" y="67957"/>
                    </a:lnTo>
                    <a:lnTo>
                      <a:pt x="0" y="67957"/>
                    </a:lnTo>
                    <a:lnTo>
                      <a:pt x="0" y="37193"/>
                    </a:lnTo>
                    <a:lnTo>
                      <a:pt x="18367" y="37193"/>
                    </a:lnTo>
                    <a:lnTo>
                      <a:pt x="18367" y="0"/>
                    </a:lnTo>
                    <a:lnTo>
                      <a:pt x="55100" y="0"/>
                    </a:lnTo>
                    <a:lnTo>
                      <a:pt x="55100" y="37193"/>
                    </a:lnTo>
                    <a:lnTo>
                      <a:pt x="87701" y="37193"/>
                    </a:lnTo>
                    <a:lnTo>
                      <a:pt x="87701" y="67957"/>
                    </a:lnTo>
                    <a:lnTo>
                      <a:pt x="56019" y="67957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19F6441-8198-4059-B094-37DFDB237610}"/>
                  </a:ext>
                </a:extLst>
              </p:cNvPr>
              <p:cNvSpPr/>
              <p:nvPr/>
            </p:nvSpPr>
            <p:spPr>
              <a:xfrm>
                <a:off x="3368109" y="3622299"/>
                <a:ext cx="41784" cy="171729"/>
              </a:xfrm>
              <a:custGeom>
                <a:avLst/>
                <a:gdLst>
                  <a:gd name="connsiteX0" fmla="*/ 0 w 41784"/>
                  <a:gd name="connsiteY0" fmla="*/ 20663 h 171729"/>
                  <a:gd name="connsiteX1" fmla="*/ 20663 w 41784"/>
                  <a:gd name="connsiteY1" fmla="*/ 0 h 171729"/>
                  <a:gd name="connsiteX2" fmla="*/ 41784 w 41784"/>
                  <a:gd name="connsiteY2" fmla="*/ 20663 h 171729"/>
                  <a:gd name="connsiteX3" fmla="*/ 20663 w 41784"/>
                  <a:gd name="connsiteY3" fmla="*/ 41325 h 171729"/>
                  <a:gd name="connsiteX4" fmla="*/ 0 w 41784"/>
                  <a:gd name="connsiteY4" fmla="*/ 20663 h 171729"/>
                  <a:gd name="connsiteX5" fmla="*/ 39489 w 41784"/>
                  <a:gd name="connsiteY5" fmla="*/ 171730 h 171729"/>
                  <a:gd name="connsiteX6" fmla="*/ 1837 w 41784"/>
                  <a:gd name="connsiteY6" fmla="*/ 171730 h 171729"/>
                  <a:gd name="connsiteX7" fmla="*/ 1837 w 41784"/>
                  <a:gd name="connsiteY7" fmla="*/ 56478 h 171729"/>
                  <a:gd name="connsiteX8" fmla="*/ 39489 w 41784"/>
                  <a:gd name="connsiteY8" fmla="*/ 56478 h 171729"/>
                  <a:gd name="connsiteX9" fmla="*/ 39489 w 41784"/>
                  <a:gd name="connsiteY9" fmla="*/ 171730 h 171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784" h="171729">
                    <a:moveTo>
                      <a:pt x="0" y="20663"/>
                    </a:moveTo>
                    <a:cubicBezTo>
                      <a:pt x="0" y="8265"/>
                      <a:pt x="8265" y="0"/>
                      <a:pt x="20663" y="0"/>
                    </a:cubicBezTo>
                    <a:cubicBezTo>
                      <a:pt x="33060" y="0"/>
                      <a:pt x="41784" y="8265"/>
                      <a:pt x="41784" y="20663"/>
                    </a:cubicBezTo>
                    <a:cubicBezTo>
                      <a:pt x="41784" y="33060"/>
                      <a:pt x="33060" y="41325"/>
                      <a:pt x="20663" y="41325"/>
                    </a:cubicBezTo>
                    <a:cubicBezTo>
                      <a:pt x="8265" y="41325"/>
                      <a:pt x="0" y="33060"/>
                      <a:pt x="0" y="20663"/>
                    </a:cubicBezTo>
                    <a:close/>
                    <a:moveTo>
                      <a:pt x="39489" y="171730"/>
                    </a:moveTo>
                    <a:lnTo>
                      <a:pt x="1837" y="171730"/>
                    </a:lnTo>
                    <a:lnTo>
                      <a:pt x="1837" y="56478"/>
                    </a:lnTo>
                    <a:lnTo>
                      <a:pt x="39489" y="56478"/>
                    </a:lnTo>
                    <a:lnTo>
                      <a:pt x="39489" y="171730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EE179F6-F45E-4F89-98A8-43ED304B976A}"/>
                  </a:ext>
                </a:extLst>
              </p:cNvPr>
              <p:cNvSpPr/>
              <p:nvPr/>
            </p:nvSpPr>
            <p:spPr>
              <a:xfrm>
                <a:off x="3423204" y="3676022"/>
                <a:ext cx="103318" cy="120302"/>
              </a:xfrm>
              <a:custGeom>
                <a:avLst/>
                <a:gdLst>
                  <a:gd name="connsiteX0" fmla="*/ 63371 w 103318"/>
                  <a:gd name="connsiteY0" fmla="*/ 0 h 120302"/>
                  <a:gd name="connsiteX1" fmla="*/ 101482 w 103318"/>
                  <a:gd name="connsiteY1" fmla="*/ 7806 h 120302"/>
                  <a:gd name="connsiteX2" fmla="*/ 98727 w 103318"/>
                  <a:gd name="connsiteY2" fmla="*/ 39948 h 120302"/>
                  <a:gd name="connsiteX3" fmla="*/ 70258 w 103318"/>
                  <a:gd name="connsiteY3" fmla="*/ 34438 h 120302"/>
                  <a:gd name="connsiteX4" fmla="*/ 37657 w 103318"/>
                  <a:gd name="connsiteY4" fmla="*/ 60151 h 120302"/>
                  <a:gd name="connsiteX5" fmla="*/ 68422 w 103318"/>
                  <a:gd name="connsiteY5" fmla="*/ 85406 h 120302"/>
                  <a:gd name="connsiteX6" fmla="*/ 99645 w 103318"/>
                  <a:gd name="connsiteY6" fmla="*/ 77600 h 120302"/>
                  <a:gd name="connsiteX7" fmla="*/ 103319 w 103318"/>
                  <a:gd name="connsiteY7" fmla="*/ 110660 h 120302"/>
                  <a:gd name="connsiteX8" fmla="*/ 64289 w 103318"/>
                  <a:gd name="connsiteY8" fmla="*/ 120302 h 120302"/>
                  <a:gd name="connsiteX9" fmla="*/ 5 w 103318"/>
                  <a:gd name="connsiteY9" fmla="*/ 60610 h 120302"/>
                  <a:gd name="connsiteX10" fmla="*/ 63371 w 103318"/>
                  <a:gd name="connsiteY10" fmla="*/ 0 h 12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3318" h="120302">
                    <a:moveTo>
                      <a:pt x="63371" y="0"/>
                    </a:moveTo>
                    <a:cubicBezTo>
                      <a:pt x="76687" y="0"/>
                      <a:pt x="87248" y="1837"/>
                      <a:pt x="101482" y="7806"/>
                    </a:cubicBezTo>
                    <a:lnTo>
                      <a:pt x="98727" y="39948"/>
                    </a:lnTo>
                    <a:cubicBezTo>
                      <a:pt x="90462" y="36274"/>
                      <a:pt x="79901" y="34438"/>
                      <a:pt x="70258" y="34438"/>
                    </a:cubicBezTo>
                    <a:cubicBezTo>
                      <a:pt x="52810" y="34438"/>
                      <a:pt x="37657" y="40866"/>
                      <a:pt x="37657" y="60151"/>
                    </a:cubicBezTo>
                    <a:cubicBezTo>
                      <a:pt x="37657" y="76681"/>
                      <a:pt x="51433" y="85406"/>
                      <a:pt x="68422" y="85406"/>
                    </a:cubicBezTo>
                    <a:cubicBezTo>
                      <a:pt x="80819" y="85406"/>
                      <a:pt x="88625" y="82651"/>
                      <a:pt x="99645" y="77600"/>
                    </a:cubicBezTo>
                    <a:lnTo>
                      <a:pt x="103319" y="110660"/>
                    </a:lnTo>
                    <a:cubicBezTo>
                      <a:pt x="90003" y="117088"/>
                      <a:pt x="79442" y="120302"/>
                      <a:pt x="64289" y="120302"/>
                    </a:cubicBezTo>
                    <a:cubicBezTo>
                      <a:pt x="27556" y="120302"/>
                      <a:pt x="5" y="95966"/>
                      <a:pt x="5" y="60610"/>
                    </a:cubicBezTo>
                    <a:cubicBezTo>
                      <a:pt x="-454" y="20663"/>
                      <a:pt x="28015" y="0"/>
                      <a:pt x="6337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EC83657-32F8-481C-A36F-1C3715720A26}"/>
                  </a:ext>
                </a:extLst>
              </p:cNvPr>
              <p:cNvSpPr/>
              <p:nvPr/>
            </p:nvSpPr>
            <p:spPr>
              <a:xfrm>
                <a:off x="3534788" y="3676022"/>
                <a:ext cx="115282" cy="120302"/>
              </a:xfrm>
              <a:custGeom>
                <a:avLst/>
                <a:gdLst>
                  <a:gd name="connsiteX0" fmla="*/ 111578 w 115282"/>
                  <a:gd name="connsiteY0" fmla="*/ 109742 h 120302"/>
                  <a:gd name="connsiteX1" fmla="*/ 68416 w 115282"/>
                  <a:gd name="connsiteY1" fmla="*/ 120302 h 120302"/>
                  <a:gd name="connsiteX2" fmla="*/ 0 w 115282"/>
                  <a:gd name="connsiteY2" fmla="*/ 60151 h 120302"/>
                  <a:gd name="connsiteX3" fmla="*/ 59233 w 115282"/>
                  <a:gd name="connsiteY3" fmla="*/ 0 h 120302"/>
                  <a:gd name="connsiteX4" fmla="*/ 113874 w 115282"/>
                  <a:gd name="connsiteY4" fmla="*/ 69794 h 120302"/>
                  <a:gd name="connsiteX5" fmla="*/ 36734 w 115282"/>
                  <a:gd name="connsiteY5" fmla="*/ 69794 h 120302"/>
                  <a:gd name="connsiteX6" fmla="*/ 68416 w 115282"/>
                  <a:gd name="connsiteY6" fmla="*/ 88161 h 120302"/>
                  <a:gd name="connsiteX7" fmla="*/ 106068 w 115282"/>
                  <a:gd name="connsiteY7" fmla="*/ 81273 h 120302"/>
                  <a:gd name="connsiteX8" fmla="*/ 111578 w 115282"/>
                  <a:gd name="connsiteY8" fmla="*/ 109742 h 120302"/>
                  <a:gd name="connsiteX9" fmla="*/ 79896 w 115282"/>
                  <a:gd name="connsiteY9" fmla="*/ 47754 h 120302"/>
                  <a:gd name="connsiteX10" fmla="*/ 59692 w 115282"/>
                  <a:gd name="connsiteY10" fmla="*/ 30305 h 120302"/>
                  <a:gd name="connsiteX11" fmla="*/ 37193 w 115282"/>
                  <a:gd name="connsiteY11" fmla="*/ 47754 h 120302"/>
                  <a:gd name="connsiteX12" fmla="*/ 79896 w 115282"/>
                  <a:gd name="connsiteY12" fmla="*/ 47754 h 12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5282" h="120302">
                    <a:moveTo>
                      <a:pt x="111578" y="109742"/>
                    </a:moveTo>
                    <a:cubicBezTo>
                      <a:pt x="102395" y="114792"/>
                      <a:pt x="86324" y="120302"/>
                      <a:pt x="68416" y="120302"/>
                    </a:cubicBezTo>
                    <a:cubicBezTo>
                      <a:pt x="25714" y="120302"/>
                      <a:pt x="0" y="96426"/>
                      <a:pt x="0" y="60151"/>
                    </a:cubicBezTo>
                    <a:cubicBezTo>
                      <a:pt x="0" y="23877"/>
                      <a:pt x="25254" y="0"/>
                      <a:pt x="59233" y="0"/>
                    </a:cubicBezTo>
                    <a:cubicBezTo>
                      <a:pt x="92752" y="0"/>
                      <a:pt x="122139" y="22040"/>
                      <a:pt x="113874" y="69794"/>
                    </a:cubicBezTo>
                    <a:lnTo>
                      <a:pt x="36734" y="69794"/>
                    </a:lnTo>
                    <a:cubicBezTo>
                      <a:pt x="38570" y="83110"/>
                      <a:pt x="52805" y="88161"/>
                      <a:pt x="68416" y="88161"/>
                    </a:cubicBezTo>
                    <a:cubicBezTo>
                      <a:pt x="83569" y="88161"/>
                      <a:pt x="98722" y="84946"/>
                      <a:pt x="106068" y="81273"/>
                    </a:cubicBezTo>
                    <a:lnTo>
                      <a:pt x="111578" y="109742"/>
                    </a:lnTo>
                    <a:close/>
                    <a:moveTo>
                      <a:pt x="79896" y="47754"/>
                    </a:moveTo>
                    <a:cubicBezTo>
                      <a:pt x="79896" y="38570"/>
                      <a:pt x="72549" y="30305"/>
                      <a:pt x="59692" y="30305"/>
                    </a:cubicBezTo>
                    <a:cubicBezTo>
                      <a:pt x="45917" y="30305"/>
                      <a:pt x="38111" y="38570"/>
                      <a:pt x="37193" y="47754"/>
                    </a:cubicBezTo>
                    <a:lnTo>
                      <a:pt x="79896" y="47754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E1DE2C7-12F7-4F05-9D37-E487174F9054}"/>
                  </a:ext>
                </a:extLst>
              </p:cNvPr>
              <p:cNvSpPr/>
              <p:nvPr/>
            </p:nvSpPr>
            <p:spPr>
              <a:xfrm>
                <a:off x="3661519" y="3676022"/>
                <a:ext cx="97803" cy="120302"/>
              </a:xfrm>
              <a:custGeom>
                <a:avLst/>
                <a:gdLst>
                  <a:gd name="connsiteX0" fmla="*/ 46835 w 97803"/>
                  <a:gd name="connsiteY0" fmla="*/ 120302 h 120302"/>
                  <a:gd name="connsiteX1" fmla="*/ 1837 w 97803"/>
                  <a:gd name="connsiteY1" fmla="*/ 112497 h 120302"/>
                  <a:gd name="connsiteX2" fmla="*/ 5510 w 97803"/>
                  <a:gd name="connsiteY2" fmla="*/ 82651 h 120302"/>
                  <a:gd name="connsiteX3" fmla="*/ 43621 w 97803"/>
                  <a:gd name="connsiteY3" fmla="*/ 90456 h 120302"/>
                  <a:gd name="connsiteX4" fmla="*/ 61070 w 97803"/>
                  <a:gd name="connsiteY4" fmla="*/ 83569 h 120302"/>
                  <a:gd name="connsiteX5" fmla="*/ 45458 w 97803"/>
                  <a:gd name="connsiteY5" fmla="*/ 75304 h 120302"/>
                  <a:gd name="connsiteX6" fmla="*/ 34897 w 97803"/>
                  <a:gd name="connsiteY6" fmla="*/ 73467 h 120302"/>
                  <a:gd name="connsiteX7" fmla="*/ 0 w 97803"/>
                  <a:gd name="connsiteY7" fmla="*/ 38570 h 120302"/>
                  <a:gd name="connsiteX8" fmla="*/ 52805 w 97803"/>
                  <a:gd name="connsiteY8" fmla="*/ 0 h 120302"/>
                  <a:gd name="connsiteX9" fmla="*/ 92293 w 97803"/>
                  <a:gd name="connsiteY9" fmla="*/ 7347 h 120302"/>
                  <a:gd name="connsiteX10" fmla="*/ 89538 w 97803"/>
                  <a:gd name="connsiteY10" fmla="*/ 36734 h 120302"/>
                  <a:gd name="connsiteX11" fmla="*/ 55100 w 97803"/>
                  <a:gd name="connsiteY11" fmla="*/ 30764 h 120302"/>
                  <a:gd name="connsiteX12" fmla="*/ 36274 w 97803"/>
                  <a:gd name="connsiteY12" fmla="*/ 38111 h 120302"/>
                  <a:gd name="connsiteX13" fmla="*/ 54182 w 97803"/>
                  <a:gd name="connsiteY13" fmla="*/ 46376 h 120302"/>
                  <a:gd name="connsiteX14" fmla="*/ 65202 w 97803"/>
                  <a:gd name="connsiteY14" fmla="*/ 48213 h 120302"/>
                  <a:gd name="connsiteX15" fmla="*/ 97803 w 97803"/>
                  <a:gd name="connsiteY15" fmla="*/ 82191 h 120302"/>
                  <a:gd name="connsiteX16" fmla="*/ 46835 w 97803"/>
                  <a:gd name="connsiteY16" fmla="*/ 120302 h 12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803" h="120302">
                    <a:moveTo>
                      <a:pt x="46835" y="120302"/>
                    </a:moveTo>
                    <a:cubicBezTo>
                      <a:pt x="29846" y="120302"/>
                      <a:pt x="12857" y="117088"/>
                      <a:pt x="1837" y="112497"/>
                    </a:cubicBezTo>
                    <a:lnTo>
                      <a:pt x="5510" y="82651"/>
                    </a:lnTo>
                    <a:cubicBezTo>
                      <a:pt x="16530" y="86783"/>
                      <a:pt x="33060" y="90456"/>
                      <a:pt x="43621" y="90456"/>
                    </a:cubicBezTo>
                    <a:cubicBezTo>
                      <a:pt x="56019" y="90456"/>
                      <a:pt x="61070" y="88620"/>
                      <a:pt x="61070" y="83569"/>
                    </a:cubicBezTo>
                    <a:cubicBezTo>
                      <a:pt x="61070" y="79436"/>
                      <a:pt x="57396" y="77600"/>
                      <a:pt x="45458" y="75304"/>
                    </a:cubicBezTo>
                    <a:lnTo>
                      <a:pt x="34897" y="73467"/>
                    </a:lnTo>
                    <a:cubicBezTo>
                      <a:pt x="11020" y="69794"/>
                      <a:pt x="0" y="58774"/>
                      <a:pt x="0" y="38570"/>
                    </a:cubicBezTo>
                    <a:cubicBezTo>
                      <a:pt x="0" y="15153"/>
                      <a:pt x="20663" y="0"/>
                      <a:pt x="52805" y="0"/>
                    </a:cubicBezTo>
                    <a:cubicBezTo>
                      <a:pt x="67498" y="0"/>
                      <a:pt x="81273" y="2296"/>
                      <a:pt x="92293" y="7347"/>
                    </a:cubicBezTo>
                    <a:lnTo>
                      <a:pt x="89538" y="36734"/>
                    </a:lnTo>
                    <a:cubicBezTo>
                      <a:pt x="82191" y="33519"/>
                      <a:pt x="65202" y="30764"/>
                      <a:pt x="55100" y="30764"/>
                    </a:cubicBezTo>
                    <a:cubicBezTo>
                      <a:pt x="42243" y="30764"/>
                      <a:pt x="36274" y="33060"/>
                      <a:pt x="36274" y="38111"/>
                    </a:cubicBezTo>
                    <a:cubicBezTo>
                      <a:pt x="36274" y="42244"/>
                      <a:pt x="40866" y="44539"/>
                      <a:pt x="54182" y="46376"/>
                    </a:cubicBezTo>
                    <a:lnTo>
                      <a:pt x="65202" y="48213"/>
                    </a:lnTo>
                    <a:cubicBezTo>
                      <a:pt x="87242" y="51886"/>
                      <a:pt x="97803" y="62447"/>
                      <a:pt x="97803" y="82191"/>
                    </a:cubicBezTo>
                    <a:cubicBezTo>
                      <a:pt x="97344" y="105609"/>
                      <a:pt x="78059" y="120302"/>
                      <a:pt x="46835" y="120302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233B9D7-98C2-4EF0-A83D-3F1736CBAE22}"/>
                  </a:ext>
                </a:extLst>
              </p:cNvPr>
              <p:cNvSpPr/>
              <p:nvPr/>
            </p:nvSpPr>
            <p:spPr>
              <a:xfrm>
                <a:off x="3775393" y="3624136"/>
                <a:ext cx="114333" cy="169433"/>
              </a:xfrm>
              <a:custGeom>
                <a:avLst/>
                <a:gdLst>
                  <a:gd name="connsiteX0" fmla="*/ 37652 w 114333"/>
                  <a:gd name="connsiteY0" fmla="*/ 64284 h 169433"/>
                  <a:gd name="connsiteX1" fmla="*/ 71630 w 114333"/>
                  <a:gd name="connsiteY1" fmla="*/ 51886 h 169433"/>
                  <a:gd name="connsiteX2" fmla="*/ 114333 w 114333"/>
                  <a:gd name="connsiteY2" fmla="*/ 94589 h 169433"/>
                  <a:gd name="connsiteX3" fmla="*/ 114333 w 114333"/>
                  <a:gd name="connsiteY3" fmla="*/ 169434 h 169433"/>
                  <a:gd name="connsiteX4" fmla="*/ 76681 w 114333"/>
                  <a:gd name="connsiteY4" fmla="*/ 169434 h 169433"/>
                  <a:gd name="connsiteX5" fmla="*/ 76681 w 114333"/>
                  <a:gd name="connsiteY5" fmla="*/ 105150 h 169433"/>
                  <a:gd name="connsiteX6" fmla="*/ 57396 w 114333"/>
                  <a:gd name="connsiteY6" fmla="*/ 86324 h 169433"/>
                  <a:gd name="connsiteX7" fmla="*/ 38111 w 114333"/>
                  <a:gd name="connsiteY7" fmla="*/ 105150 h 169433"/>
                  <a:gd name="connsiteX8" fmla="*/ 38111 w 114333"/>
                  <a:gd name="connsiteY8" fmla="*/ 169434 h 169433"/>
                  <a:gd name="connsiteX9" fmla="*/ 0 w 114333"/>
                  <a:gd name="connsiteY9" fmla="*/ 169434 h 169433"/>
                  <a:gd name="connsiteX10" fmla="*/ 0 w 114333"/>
                  <a:gd name="connsiteY10" fmla="*/ 0 h 169433"/>
                  <a:gd name="connsiteX11" fmla="*/ 37652 w 114333"/>
                  <a:gd name="connsiteY11" fmla="*/ 0 h 169433"/>
                  <a:gd name="connsiteX12" fmla="*/ 37652 w 114333"/>
                  <a:gd name="connsiteY12" fmla="*/ 64284 h 169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333" h="169433">
                    <a:moveTo>
                      <a:pt x="37652" y="64284"/>
                    </a:moveTo>
                    <a:cubicBezTo>
                      <a:pt x="45917" y="55560"/>
                      <a:pt x="58774" y="51886"/>
                      <a:pt x="71630" y="51886"/>
                    </a:cubicBezTo>
                    <a:cubicBezTo>
                      <a:pt x="93211" y="51886"/>
                      <a:pt x="114333" y="67039"/>
                      <a:pt x="114333" y="94589"/>
                    </a:cubicBezTo>
                    <a:lnTo>
                      <a:pt x="114333" y="169434"/>
                    </a:lnTo>
                    <a:lnTo>
                      <a:pt x="76681" y="169434"/>
                    </a:lnTo>
                    <a:lnTo>
                      <a:pt x="76681" y="105150"/>
                    </a:lnTo>
                    <a:cubicBezTo>
                      <a:pt x="76681" y="92293"/>
                      <a:pt x="66580" y="86324"/>
                      <a:pt x="57396" y="86324"/>
                    </a:cubicBezTo>
                    <a:cubicBezTo>
                      <a:pt x="47754" y="86324"/>
                      <a:pt x="38111" y="92293"/>
                      <a:pt x="38111" y="105150"/>
                    </a:cubicBezTo>
                    <a:lnTo>
                      <a:pt x="38111" y="169434"/>
                    </a:lnTo>
                    <a:lnTo>
                      <a:pt x="0" y="169434"/>
                    </a:lnTo>
                    <a:lnTo>
                      <a:pt x="0" y="0"/>
                    </a:lnTo>
                    <a:lnTo>
                      <a:pt x="37652" y="0"/>
                    </a:lnTo>
                    <a:lnTo>
                      <a:pt x="37652" y="64284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9C22145-CE4A-473F-8291-B9A8DF7CA18D}"/>
                  </a:ext>
                </a:extLst>
              </p:cNvPr>
              <p:cNvSpPr/>
              <p:nvPr/>
            </p:nvSpPr>
            <p:spPr>
              <a:xfrm>
                <a:off x="3908093" y="3622299"/>
                <a:ext cx="41784" cy="171729"/>
              </a:xfrm>
              <a:custGeom>
                <a:avLst/>
                <a:gdLst>
                  <a:gd name="connsiteX0" fmla="*/ 0 w 41784"/>
                  <a:gd name="connsiteY0" fmla="*/ 20663 h 171729"/>
                  <a:gd name="connsiteX1" fmla="*/ 20663 w 41784"/>
                  <a:gd name="connsiteY1" fmla="*/ 0 h 171729"/>
                  <a:gd name="connsiteX2" fmla="*/ 41785 w 41784"/>
                  <a:gd name="connsiteY2" fmla="*/ 20663 h 171729"/>
                  <a:gd name="connsiteX3" fmla="*/ 20663 w 41784"/>
                  <a:gd name="connsiteY3" fmla="*/ 41325 h 171729"/>
                  <a:gd name="connsiteX4" fmla="*/ 0 w 41784"/>
                  <a:gd name="connsiteY4" fmla="*/ 20663 h 171729"/>
                  <a:gd name="connsiteX5" fmla="*/ 39948 w 41784"/>
                  <a:gd name="connsiteY5" fmla="*/ 171730 h 171729"/>
                  <a:gd name="connsiteX6" fmla="*/ 1837 w 41784"/>
                  <a:gd name="connsiteY6" fmla="*/ 171730 h 171729"/>
                  <a:gd name="connsiteX7" fmla="*/ 1837 w 41784"/>
                  <a:gd name="connsiteY7" fmla="*/ 56478 h 171729"/>
                  <a:gd name="connsiteX8" fmla="*/ 39489 w 41784"/>
                  <a:gd name="connsiteY8" fmla="*/ 56478 h 171729"/>
                  <a:gd name="connsiteX9" fmla="*/ 39489 w 41784"/>
                  <a:gd name="connsiteY9" fmla="*/ 171730 h 171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784" h="171729">
                    <a:moveTo>
                      <a:pt x="0" y="20663"/>
                    </a:moveTo>
                    <a:cubicBezTo>
                      <a:pt x="0" y="8265"/>
                      <a:pt x="8265" y="0"/>
                      <a:pt x="20663" y="0"/>
                    </a:cubicBezTo>
                    <a:cubicBezTo>
                      <a:pt x="33060" y="0"/>
                      <a:pt x="41785" y="8265"/>
                      <a:pt x="41785" y="20663"/>
                    </a:cubicBezTo>
                    <a:cubicBezTo>
                      <a:pt x="41785" y="33060"/>
                      <a:pt x="33060" y="41325"/>
                      <a:pt x="20663" y="41325"/>
                    </a:cubicBezTo>
                    <a:cubicBezTo>
                      <a:pt x="8724" y="41325"/>
                      <a:pt x="0" y="33060"/>
                      <a:pt x="0" y="20663"/>
                    </a:cubicBezTo>
                    <a:close/>
                    <a:moveTo>
                      <a:pt x="39948" y="171730"/>
                    </a:moveTo>
                    <a:lnTo>
                      <a:pt x="1837" y="171730"/>
                    </a:lnTo>
                    <a:lnTo>
                      <a:pt x="1837" y="56478"/>
                    </a:lnTo>
                    <a:lnTo>
                      <a:pt x="39489" y="56478"/>
                    </a:lnTo>
                    <a:lnTo>
                      <a:pt x="39489" y="171730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B65BC7A-9A1B-4DAE-BB92-F218BF4571C5}"/>
                  </a:ext>
                </a:extLst>
              </p:cNvPr>
              <p:cNvSpPr/>
              <p:nvPr/>
            </p:nvSpPr>
            <p:spPr>
              <a:xfrm>
                <a:off x="3969163" y="3675563"/>
                <a:ext cx="125353" cy="166219"/>
              </a:xfrm>
              <a:custGeom>
                <a:avLst/>
                <a:gdLst>
                  <a:gd name="connsiteX0" fmla="*/ 0 w 125353"/>
                  <a:gd name="connsiteY0" fmla="*/ 166219 h 166219"/>
                  <a:gd name="connsiteX1" fmla="*/ 0 w 125353"/>
                  <a:gd name="connsiteY1" fmla="*/ 2755 h 166219"/>
                  <a:gd name="connsiteX2" fmla="*/ 35356 w 125353"/>
                  <a:gd name="connsiteY2" fmla="*/ 2755 h 166219"/>
                  <a:gd name="connsiteX3" fmla="*/ 36734 w 125353"/>
                  <a:gd name="connsiteY3" fmla="*/ 14693 h 166219"/>
                  <a:gd name="connsiteX4" fmla="*/ 71630 w 125353"/>
                  <a:gd name="connsiteY4" fmla="*/ 0 h 166219"/>
                  <a:gd name="connsiteX5" fmla="*/ 125353 w 125353"/>
                  <a:gd name="connsiteY5" fmla="*/ 60151 h 166219"/>
                  <a:gd name="connsiteX6" fmla="*/ 71630 w 125353"/>
                  <a:gd name="connsiteY6" fmla="*/ 119843 h 166219"/>
                  <a:gd name="connsiteX7" fmla="*/ 37652 w 125353"/>
                  <a:gd name="connsiteY7" fmla="*/ 108823 h 166219"/>
                  <a:gd name="connsiteX8" fmla="*/ 37652 w 125353"/>
                  <a:gd name="connsiteY8" fmla="*/ 165301 h 166219"/>
                  <a:gd name="connsiteX9" fmla="*/ 0 w 125353"/>
                  <a:gd name="connsiteY9" fmla="*/ 165301 h 166219"/>
                  <a:gd name="connsiteX10" fmla="*/ 37652 w 125353"/>
                  <a:gd name="connsiteY10" fmla="*/ 60610 h 166219"/>
                  <a:gd name="connsiteX11" fmla="*/ 62447 w 125353"/>
                  <a:gd name="connsiteY11" fmla="*/ 86783 h 166219"/>
                  <a:gd name="connsiteX12" fmla="*/ 87701 w 125353"/>
                  <a:gd name="connsiteY12" fmla="*/ 60610 h 166219"/>
                  <a:gd name="connsiteX13" fmla="*/ 62447 w 125353"/>
                  <a:gd name="connsiteY13" fmla="*/ 34438 h 166219"/>
                  <a:gd name="connsiteX14" fmla="*/ 37652 w 125353"/>
                  <a:gd name="connsiteY14" fmla="*/ 60610 h 166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5353" h="166219">
                    <a:moveTo>
                      <a:pt x="0" y="166219"/>
                    </a:moveTo>
                    <a:lnTo>
                      <a:pt x="0" y="2755"/>
                    </a:lnTo>
                    <a:lnTo>
                      <a:pt x="35356" y="2755"/>
                    </a:lnTo>
                    <a:lnTo>
                      <a:pt x="36734" y="14693"/>
                    </a:lnTo>
                    <a:cubicBezTo>
                      <a:pt x="43621" y="6428"/>
                      <a:pt x="54182" y="0"/>
                      <a:pt x="71630" y="0"/>
                    </a:cubicBezTo>
                    <a:cubicBezTo>
                      <a:pt x="104231" y="0"/>
                      <a:pt x="125353" y="25714"/>
                      <a:pt x="125353" y="60151"/>
                    </a:cubicBezTo>
                    <a:cubicBezTo>
                      <a:pt x="125353" y="94589"/>
                      <a:pt x="104231" y="119843"/>
                      <a:pt x="71630" y="119843"/>
                    </a:cubicBezTo>
                    <a:cubicBezTo>
                      <a:pt x="57396" y="119843"/>
                      <a:pt x="44539" y="115711"/>
                      <a:pt x="37652" y="108823"/>
                    </a:cubicBezTo>
                    <a:lnTo>
                      <a:pt x="37652" y="165301"/>
                    </a:lnTo>
                    <a:lnTo>
                      <a:pt x="0" y="165301"/>
                    </a:lnTo>
                    <a:close/>
                    <a:moveTo>
                      <a:pt x="37652" y="60610"/>
                    </a:moveTo>
                    <a:cubicBezTo>
                      <a:pt x="37652" y="76222"/>
                      <a:pt x="48213" y="86783"/>
                      <a:pt x="62447" y="86783"/>
                    </a:cubicBezTo>
                    <a:cubicBezTo>
                      <a:pt x="76681" y="86783"/>
                      <a:pt x="87701" y="75763"/>
                      <a:pt x="87701" y="60610"/>
                    </a:cubicBezTo>
                    <a:cubicBezTo>
                      <a:pt x="87701" y="44539"/>
                      <a:pt x="76681" y="34438"/>
                      <a:pt x="62447" y="34438"/>
                    </a:cubicBezTo>
                    <a:cubicBezTo>
                      <a:pt x="48213" y="34438"/>
                      <a:pt x="37652" y="44999"/>
                      <a:pt x="37652" y="6061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EE5603-9958-4523-B5F2-7780858298C1}"/>
                  </a:ext>
                </a:extLst>
              </p:cNvPr>
              <p:cNvSpPr/>
              <p:nvPr/>
            </p:nvSpPr>
            <p:spPr>
              <a:xfrm>
                <a:off x="4105995" y="3676022"/>
                <a:ext cx="97803" cy="120302"/>
              </a:xfrm>
              <a:custGeom>
                <a:avLst/>
                <a:gdLst>
                  <a:gd name="connsiteX0" fmla="*/ 46835 w 97803"/>
                  <a:gd name="connsiteY0" fmla="*/ 120302 h 120302"/>
                  <a:gd name="connsiteX1" fmla="*/ 1837 w 97803"/>
                  <a:gd name="connsiteY1" fmla="*/ 112497 h 120302"/>
                  <a:gd name="connsiteX2" fmla="*/ 5510 w 97803"/>
                  <a:gd name="connsiteY2" fmla="*/ 82651 h 120302"/>
                  <a:gd name="connsiteX3" fmla="*/ 43621 w 97803"/>
                  <a:gd name="connsiteY3" fmla="*/ 90456 h 120302"/>
                  <a:gd name="connsiteX4" fmla="*/ 61070 w 97803"/>
                  <a:gd name="connsiteY4" fmla="*/ 83569 h 120302"/>
                  <a:gd name="connsiteX5" fmla="*/ 45458 w 97803"/>
                  <a:gd name="connsiteY5" fmla="*/ 75304 h 120302"/>
                  <a:gd name="connsiteX6" fmla="*/ 34897 w 97803"/>
                  <a:gd name="connsiteY6" fmla="*/ 73467 h 120302"/>
                  <a:gd name="connsiteX7" fmla="*/ 0 w 97803"/>
                  <a:gd name="connsiteY7" fmla="*/ 38570 h 120302"/>
                  <a:gd name="connsiteX8" fmla="*/ 52805 w 97803"/>
                  <a:gd name="connsiteY8" fmla="*/ 0 h 120302"/>
                  <a:gd name="connsiteX9" fmla="*/ 92293 w 97803"/>
                  <a:gd name="connsiteY9" fmla="*/ 7347 h 120302"/>
                  <a:gd name="connsiteX10" fmla="*/ 89538 w 97803"/>
                  <a:gd name="connsiteY10" fmla="*/ 36734 h 120302"/>
                  <a:gd name="connsiteX11" fmla="*/ 55100 w 97803"/>
                  <a:gd name="connsiteY11" fmla="*/ 30764 h 120302"/>
                  <a:gd name="connsiteX12" fmla="*/ 36274 w 97803"/>
                  <a:gd name="connsiteY12" fmla="*/ 38111 h 120302"/>
                  <a:gd name="connsiteX13" fmla="*/ 54182 w 97803"/>
                  <a:gd name="connsiteY13" fmla="*/ 46376 h 120302"/>
                  <a:gd name="connsiteX14" fmla="*/ 65202 w 97803"/>
                  <a:gd name="connsiteY14" fmla="*/ 48213 h 120302"/>
                  <a:gd name="connsiteX15" fmla="*/ 97803 w 97803"/>
                  <a:gd name="connsiteY15" fmla="*/ 82191 h 120302"/>
                  <a:gd name="connsiteX16" fmla="*/ 46835 w 97803"/>
                  <a:gd name="connsiteY16" fmla="*/ 120302 h 12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803" h="120302">
                    <a:moveTo>
                      <a:pt x="46835" y="120302"/>
                    </a:moveTo>
                    <a:cubicBezTo>
                      <a:pt x="29846" y="120302"/>
                      <a:pt x="12857" y="117088"/>
                      <a:pt x="1837" y="112497"/>
                    </a:cubicBezTo>
                    <a:lnTo>
                      <a:pt x="5510" y="82651"/>
                    </a:lnTo>
                    <a:cubicBezTo>
                      <a:pt x="16530" y="86783"/>
                      <a:pt x="33060" y="90456"/>
                      <a:pt x="43621" y="90456"/>
                    </a:cubicBezTo>
                    <a:cubicBezTo>
                      <a:pt x="56019" y="90456"/>
                      <a:pt x="61070" y="88620"/>
                      <a:pt x="61070" y="83569"/>
                    </a:cubicBezTo>
                    <a:cubicBezTo>
                      <a:pt x="61070" y="79436"/>
                      <a:pt x="57396" y="77600"/>
                      <a:pt x="45458" y="75304"/>
                    </a:cubicBezTo>
                    <a:lnTo>
                      <a:pt x="34897" y="73467"/>
                    </a:lnTo>
                    <a:cubicBezTo>
                      <a:pt x="11020" y="69794"/>
                      <a:pt x="0" y="58774"/>
                      <a:pt x="0" y="38570"/>
                    </a:cubicBezTo>
                    <a:cubicBezTo>
                      <a:pt x="0" y="15153"/>
                      <a:pt x="20663" y="0"/>
                      <a:pt x="52805" y="0"/>
                    </a:cubicBezTo>
                    <a:cubicBezTo>
                      <a:pt x="67498" y="0"/>
                      <a:pt x="81273" y="2296"/>
                      <a:pt x="92293" y="7347"/>
                    </a:cubicBezTo>
                    <a:lnTo>
                      <a:pt x="89538" y="36734"/>
                    </a:lnTo>
                    <a:cubicBezTo>
                      <a:pt x="82191" y="33519"/>
                      <a:pt x="65202" y="30764"/>
                      <a:pt x="55100" y="30764"/>
                    </a:cubicBezTo>
                    <a:cubicBezTo>
                      <a:pt x="42244" y="30764"/>
                      <a:pt x="36274" y="33060"/>
                      <a:pt x="36274" y="38111"/>
                    </a:cubicBezTo>
                    <a:cubicBezTo>
                      <a:pt x="36274" y="42244"/>
                      <a:pt x="40866" y="44539"/>
                      <a:pt x="54182" y="46376"/>
                    </a:cubicBezTo>
                    <a:lnTo>
                      <a:pt x="65202" y="48213"/>
                    </a:lnTo>
                    <a:cubicBezTo>
                      <a:pt x="87242" y="51886"/>
                      <a:pt x="97803" y="62447"/>
                      <a:pt x="97803" y="82191"/>
                    </a:cubicBezTo>
                    <a:cubicBezTo>
                      <a:pt x="97344" y="105609"/>
                      <a:pt x="78059" y="120302"/>
                      <a:pt x="46835" y="120302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31" name="Graphic 15">
              <a:extLst>
                <a:ext uri="{FF2B5EF4-FFF2-40B4-BE49-F238E27FC236}">
                  <a16:creationId xmlns:a16="http://schemas.microsoft.com/office/drawing/2014/main" id="{F7C2544F-1150-49E1-B361-49011FBCA853}"/>
                </a:ext>
              </a:extLst>
            </p:cNvPr>
            <p:cNvGrpSpPr/>
            <p:nvPr/>
          </p:nvGrpSpPr>
          <p:grpSpPr>
            <a:xfrm>
              <a:off x="2450306" y="2928953"/>
              <a:ext cx="1746607" cy="607022"/>
              <a:chOff x="2450306" y="2928953"/>
              <a:chExt cx="1746607" cy="607022"/>
            </a:xfrm>
            <a:solidFill>
              <a:srgbClr val="463977"/>
            </a:solidFill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E944E1A-83AC-4965-B82D-0A19F44194A0}"/>
                  </a:ext>
                </a:extLst>
              </p:cNvPr>
              <p:cNvSpPr/>
              <p:nvPr/>
            </p:nvSpPr>
            <p:spPr>
              <a:xfrm>
                <a:off x="2450306" y="2955126"/>
                <a:ext cx="522243" cy="568452"/>
              </a:xfrm>
              <a:custGeom>
                <a:avLst/>
                <a:gdLst>
                  <a:gd name="connsiteX0" fmla="*/ 401696 w 522243"/>
                  <a:gd name="connsiteY0" fmla="*/ 568452 h 568452"/>
                  <a:gd name="connsiteX1" fmla="*/ 512356 w 522243"/>
                  <a:gd name="connsiteY1" fmla="*/ 568452 h 568452"/>
                  <a:gd name="connsiteX2" fmla="*/ 521999 w 522243"/>
                  <a:gd name="connsiteY2" fmla="*/ 556055 h 568452"/>
                  <a:gd name="connsiteX3" fmla="*/ 327310 w 522243"/>
                  <a:gd name="connsiteY3" fmla="*/ 7806 h 568452"/>
                  <a:gd name="connsiteX4" fmla="*/ 315372 w 522243"/>
                  <a:gd name="connsiteY4" fmla="*/ 0 h 568452"/>
                  <a:gd name="connsiteX5" fmla="*/ 207008 w 522243"/>
                  <a:gd name="connsiteY5" fmla="*/ 0 h 568452"/>
                  <a:gd name="connsiteX6" fmla="*/ 195070 w 522243"/>
                  <a:gd name="connsiteY6" fmla="*/ 7806 h 568452"/>
                  <a:gd name="connsiteX7" fmla="*/ 382 w 522243"/>
                  <a:gd name="connsiteY7" fmla="*/ 556055 h 568452"/>
                  <a:gd name="connsiteX8" fmla="*/ 10024 w 522243"/>
                  <a:gd name="connsiteY8" fmla="*/ 568452 h 568452"/>
                  <a:gd name="connsiteX9" fmla="*/ 120684 w 522243"/>
                  <a:gd name="connsiteY9" fmla="*/ 568452 h 568452"/>
                  <a:gd name="connsiteX10" fmla="*/ 133082 w 522243"/>
                  <a:gd name="connsiteY10" fmla="*/ 558810 h 568452"/>
                  <a:gd name="connsiteX11" fmla="*/ 156499 w 522243"/>
                  <a:gd name="connsiteY11" fmla="*/ 471108 h 568452"/>
                  <a:gd name="connsiteX12" fmla="*/ 365422 w 522243"/>
                  <a:gd name="connsiteY12" fmla="*/ 471108 h 568452"/>
                  <a:gd name="connsiteX13" fmla="*/ 388839 w 522243"/>
                  <a:gd name="connsiteY13" fmla="*/ 558810 h 568452"/>
                  <a:gd name="connsiteX14" fmla="*/ 401696 w 522243"/>
                  <a:gd name="connsiteY14" fmla="*/ 568452 h 568452"/>
                  <a:gd name="connsiteX15" fmla="*/ 193233 w 522243"/>
                  <a:gd name="connsiteY15" fmla="*/ 349887 h 568452"/>
                  <a:gd name="connsiteX16" fmla="*/ 252466 w 522243"/>
                  <a:gd name="connsiteY16" fmla="*/ 172648 h 568452"/>
                  <a:gd name="connsiteX17" fmla="*/ 261190 w 522243"/>
                  <a:gd name="connsiteY17" fmla="*/ 166679 h 568452"/>
                  <a:gd name="connsiteX18" fmla="*/ 261190 w 522243"/>
                  <a:gd name="connsiteY18" fmla="*/ 166679 h 568452"/>
                  <a:gd name="connsiteX19" fmla="*/ 269914 w 522243"/>
                  <a:gd name="connsiteY19" fmla="*/ 172648 h 568452"/>
                  <a:gd name="connsiteX20" fmla="*/ 329147 w 522243"/>
                  <a:gd name="connsiteY20" fmla="*/ 349887 h 568452"/>
                  <a:gd name="connsiteX21" fmla="*/ 193233 w 522243"/>
                  <a:gd name="connsiteY21" fmla="*/ 349887 h 568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2243" h="568452">
                    <a:moveTo>
                      <a:pt x="401696" y="568452"/>
                    </a:moveTo>
                    <a:lnTo>
                      <a:pt x="512356" y="568452"/>
                    </a:lnTo>
                    <a:cubicBezTo>
                      <a:pt x="518784" y="568452"/>
                      <a:pt x="523376" y="562483"/>
                      <a:pt x="521999" y="556055"/>
                    </a:cubicBezTo>
                    <a:cubicBezTo>
                      <a:pt x="506387" y="498658"/>
                      <a:pt x="435675" y="248870"/>
                      <a:pt x="327310" y="7806"/>
                    </a:cubicBezTo>
                    <a:cubicBezTo>
                      <a:pt x="325015" y="3214"/>
                      <a:pt x="320423" y="0"/>
                      <a:pt x="315372" y="0"/>
                    </a:cubicBezTo>
                    <a:lnTo>
                      <a:pt x="207008" y="0"/>
                    </a:lnTo>
                    <a:cubicBezTo>
                      <a:pt x="201957" y="0"/>
                      <a:pt x="197365" y="3214"/>
                      <a:pt x="195070" y="7806"/>
                    </a:cubicBezTo>
                    <a:cubicBezTo>
                      <a:pt x="87165" y="248870"/>
                      <a:pt x="16453" y="498658"/>
                      <a:pt x="382" y="556055"/>
                    </a:cubicBezTo>
                    <a:cubicBezTo>
                      <a:pt x="-1455" y="562483"/>
                      <a:pt x="3596" y="568452"/>
                      <a:pt x="10024" y="568452"/>
                    </a:cubicBezTo>
                    <a:lnTo>
                      <a:pt x="120684" y="568452"/>
                    </a:lnTo>
                    <a:cubicBezTo>
                      <a:pt x="126653" y="568452"/>
                      <a:pt x="131704" y="564320"/>
                      <a:pt x="133082" y="558810"/>
                    </a:cubicBezTo>
                    <a:cubicBezTo>
                      <a:pt x="136755" y="544116"/>
                      <a:pt x="144561" y="513352"/>
                      <a:pt x="156499" y="471108"/>
                    </a:cubicBezTo>
                    <a:lnTo>
                      <a:pt x="365422" y="471108"/>
                    </a:lnTo>
                    <a:cubicBezTo>
                      <a:pt x="377360" y="513352"/>
                      <a:pt x="385166" y="544116"/>
                      <a:pt x="388839" y="558810"/>
                    </a:cubicBezTo>
                    <a:cubicBezTo>
                      <a:pt x="390676" y="564320"/>
                      <a:pt x="395727" y="568452"/>
                      <a:pt x="401696" y="568452"/>
                    </a:cubicBezTo>
                    <a:close/>
                    <a:moveTo>
                      <a:pt x="193233" y="349887"/>
                    </a:moveTo>
                    <a:cubicBezTo>
                      <a:pt x="209763" y="298001"/>
                      <a:pt x="229507" y="235095"/>
                      <a:pt x="252466" y="172648"/>
                    </a:cubicBezTo>
                    <a:cubicBezTo>
                      <a:pt x="253843" y="168975"/>
                      <a:pt x="257517" y="166679"/>
                      <a:pt x="261190" y="166679"/>
                    </a:cubicBezTo>
                    <a:lnTo>
                      <a:pt x="261190" y="166679"/>
                    </a:lnTo>
                    <a:cubicBezTo>
                      <a:pt x="265323" y="166679"/>
                      <a:pt x="268537" y="168975"/>
                      <a:pt x="269914" y="172648"/>
                    </a:cubicBezTo>
                    <a:cubicBezTo>
                      <a:pt x="292873" y="235095"/>
                      <a:pt x="312617" y="298001"/>
                      <a:pt x="329147" y="349887"/>
                    </a:cubicBezTo>
                    <a:lnTo>
                      <a:pt x="193233" y="349887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A87BB28-C692-4F7B-8F01-936E8F3FF71A}"/>
                  </a:ext>
                </a:extLst>
              </p:cNvPr>
              <p:cNvSpPr/>
              <p:nvPr/>
            </p:nvSpPr>
            <p:spPr>
              <a:xfrm>
                <a:off x="3797398" y="2928953"/>
                <a:ext cx="399515" cy="594165"/>
              </a:xfrm>
              <a:custGeom>
                <a:avLst/>
                <a:gdLst>
                  <a:gd name="connsiteX0" fmla="*/ 245691 w 399515"/>
                  <a:gd name="connsiteY0" fmla="*/ 156118 h 594165"/>
                  <a:gd name="connsiteX1" fmla="*/ 187835 w 399515"/>
                  <a:gd name="connsiteY1" fmla="*/ 164842 h 594165"/>
                  <a:gd name="connsiteX2" fmla="*/ 141000 w 399515"/>
                  <a:gd name="connsiteY2" fmla="*/ 191474 h 594165"/>
                  <a:gd name="connsiteX3" fmla="*/ 139623 w 399515"/>
                  <a:gd name="connsiteY3" fmla="*/ 192851 h 594165"/>
                  <a:gd name="connsiteX4" fmla="*/ 138704 w 399515"/>
                  <a:gd name="connsiteY4" fmla="*/ 193310 h 594165"/>
                  <a:gd name="connsiteX5" fmla="*/ 138245 w 399515"/>
                  <a:gd name="connsiteY5" fmla="*/ 193310 h 594165"/>
                  <a:gd name="connsiteX6" fmla="*/ 125847 w 399515"/>
                  <a:gd name="connsiteY6" fmla="*/ 191933 h 594165"/>
                  <a:gd name="connsiteX7" fmla="*/ 126307 w 399515"/>
                  <a:gd name="connsiteY7" fmla="*/ 181372 h 594165"/>
                  <a:gd name="connsiteX8" fmla="*/ 127225 w 399515"/>
                  <a:gd name="connsiteY8" fmla="*/ 179995 h 594165"/>
                  <a:gd name="connsiteX9" fmla="*/ 136408 w 399515"/>
                  <a:gd name="connsiteY9" fmla="*/ 151067 h 594165"/>
                  <a:gd name="connsiteX10" fmla="*/ 136408 w 399515"/>
                  <a:gd name="connsiteY10" fmla="*/ 151067 h 594165"/>
                  <a:gd name="connsiteX11" fmla="*/ 124929 w 399515"/>
                  <a:gd name="connsiteY11" fmla="*/ 8724 h 594165"/>
                  <a:gd name="connsiteX12" fmla="*/ 115286 w 399515"/>
                  <a:gd name="connsiteY12" fmla="*/ 0 h 594165"/>
                  <a:gd name="connsiteX13" fmla="*/ 9677 w 399515"/>
                  <a:gd name="connsiteY13" fmla="*/ 0 h 594165"/>
                  <a:gd name="connsiteX14" fmla="*/ 35 w 399515"/>
                  <a:gd name="connsiteY14" fmla="*/ 10561 h 594165"/>
                  <a:gd name="connsiteX15" fmla="*/ 17483 w 399515"/>
                  <a:gd name="connsiteY15" fmla="*/ 309021 h 594165"/>
                  <a:gd name="connsiteX16" fmla="*/ 7841 w 399515"/>
                  <a:gd name="connsiteY16" fmla="*/ 584064 h 594165"/>
                  <a:gd name="connsiteX17" fmla="*/ 17483 w 399515"/>
                  <a:gd name="connsiteY17" fmla="*/ 594166 h 594165"/>
                  <a:gd name="connsiteX18" fmla="*/ 123092 w 399515"/>
                  <a:gd name="connsiteY18" fmla="*/ 594166 h 594165"/>
                  <a:gd name="connsiteX19" fmla="*/ 132735 w 399515"/>
                  <a:gd name="connsiteY19" fmla="*/ 584523 h 594165"/>
                  <a:gd name="connsiteX20" fmla="*/ 142377 w 399515"/>
                  <a:gd name="connsiteY20" fmla="*/ 337490 h 594165"/>
                  <a:gd name="connsiteX21" fmla="*/ 208498 w 399515"/>
                  <a:gd name="connsiteY21" fmla="*/ 282389 h 594165"/>
                  <a:gd name="connsiteX22" fmla="*/ 275078 w 399515"/>
                  <a:gd name="connsiteY22" fmla="*/ 353102 h 594165"/>
                  <a:gd name="connsiteX23" fmla="*/ 275078 w 399515"/>
                  <a:gd name="connsiteY23" fmla="*/ 584523 h 594165"/>
                  <a:gd name="connsiteX24" fmla="*/ 284720 w 399515"/>
                  <a:gd name="connsiteY24" fmla="*/ 594166 h 594165"/>
                  <a:gd name="connsiteX25" fmla="*/ 389870 w 399515"/>
                  <a:gd name="connsiteY25" fmla="*/ 594166 h 594165"/>
                  <a:gd name="connsiteX26" fmla="*/ 399513 w 399515"/>
                  <a:gd name="connsiteY26" fmla="*/ 584523 h 594165"/>
                  <a:gd name="connsiteX27" fmla="*/ 399513 w 399515"/>
                  <a:gd name="connsiteY27" fmla="*/ 318205 h 594165"/>
                  <a:gd name="connsiteX28" fmla="*/ 245691 w 399515"/>
                  <a:gd name="connsiteY28" fmla="*/ 156118 h 594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99515" h="594165">
                    <a:moveTo>
                      <a:pt x="245691" y="156118"/>
                    </a:moveTo>
                    <a:cubicBezTo>
                      <a:pt x="226865" y="156118"/>
                      <a:pt x="206202" y="158873"/>
                      <a:pt x="187835" y="164842"/>
                    </a:cubicBezTo>
                    <a:cubicBezTo>
                      <a:pt x="171305" y="170352"/>
                      <a:pt x="155693" y="179076"/>
                      <a:pt x="141000" y="191474"/>
                    </a:cubicBezTo>
                    <a:cubicBezTo>
                      <a:pt x="140541" y="191933"/>
                      <a:pt x="140082" y="192392"/>
                      <a:pt x="139623" y="192851"/>
                    </a:cubicBezTo>
                    <a:cubicBezTo>
                      <a:pt x="139163" y="192851"/>
                      <a:pt x="139163" y="193310"/>
                      <a:pt x="138704" y="193310"/>
                    </a:cubicBezTo>
                    <a:cubicBezTo>
                      <a:pt x="138704" y="193310"/>
                      <a:pt x="138704" y="193310"/>
                      <a:pt x="138245" y="193310"/>
                    </a:cubicBezTo>
                    <a:cubicBezTo>
                      <a:pt x="134572" y="196525"/>
                      <a:pt x="128602" y="196066"/>
                      <a:pt x="125847" y="191933"/>
                    </a:cubicBezTo>
                    <a:cubicBezTo>
                      <a:pt x="123552" y="188719"/>
                      <a:pt x="124011" y="184586"/>
                      <a:pt x="126307" y="181372"/>
                    </a:cubicBezTo>
                    <a:lnTo>
                      <a:pt x="127225" y="179995"/>
                    </a:lnTo>
                    <a:cubicBezTo>
                      <a:pt x="133653" y="171730"/>
                      <a:pt x="136867" y="161628"/>
                      <a:pt x="136408" y="151067"/>
                    </a:cubicBezTo>
                    <a:lnTo>
                      <a:pt x="136408" y="151067"/>
                    </a:lnTo>
                    <a:cubicBezTo>
                      <a:pt x="131817" y="74385"/>
                      <a:pt x="127225" y="32601"/>
                      <a:pt x="124929" y="8724"/>
                    </a:cubicBezTo>
                    <a:cubicBezTo>
                      <a:pt x="124470" y="3673"/>
                      <a:pt x="120337" y="0"/>
                      <a:pt x="115286" y="0"/>
                    </a:cubicBezTo>
                    <a:lnTo>
                      <a:pt x="9677" y="0"/>
                    </a:lnTo>
                    <a:cubicBezTo>
                      <a:pt x="3708" y="0"/>
                      <a:pt x="-424" y="5051"/>
                      <a:pt x="35" y="10561"/>
                    </a:cubicBezTo>
                    <a:cubicBezTo>
                      <a:pt x="4167" y="50968"/>
                      <a:pt x="17483" y="196525"/>
                      <a:pt x="17483" y="309021"/>
                    </a:cubicBezTo>
                    <a:cubicBezTo>
                      <a:pt x="17483" y="420600"/>
                      <a:pt x="8300" y="547790"/>
                      <a:pt x="7841" y="584064"/>
                    </a:cubicBezTo>
                    <a:cubicBezTo>
                      <a:pt x="7841" y="589574"/>
                      <a:pt x="11973" y="594166"/>
                      <a:pt x="17483" y="594166"/>
                    </a:cubicBezTo>
                    <a:lnTo>
                      <a:pt x="123092" y="594166"/>
                    </a:lnTo>
                    <a:cubicBezTo>
                      <a:pt x="128602" y="594166"/>
                      <a:pt x="132735" y="590033"/>
                      <a:pt x="132735" y="584523"/>
                    </a:cubicBezTo>
                    <a:cubicBezTo>
                      <a:pt x="133194" y="553300"/>
                      <a:pt x="139623" y="372387"/>
                      <a:pt x="142377" y="337490"/>
                    </a:cubicBezTo>
                    <a:cubicBezTo>
                      <a:pt x="145592" y="302593"/>
                      <a:pt x="172683" y="282389"/>
                      <a:pt x="208498" y="282389"/>
                    </a:cubicBezTo>
                    <a:cubicBezTo>
                      <a:pt x="253497" y="282389"/>
                      <a:pt x="275078" y="312695"/>
                      <a:pt x="275078" y="353102"/>
                    </a:cubicBezTo>
                    <a:lnTo>
                      <a:pt x="275078" y="584523"/>
                    </a:lnTo>
                    <a:cubicBezTo>
                      <a:pt x="275078" y="590033"/>
                      <a:pt x="279669" y="594166"/>
                      <a:pt x="284720" y="594166"/>
                    </a:cubicBezTo>
                    <a:lnTo>
                      <a:pt x="389870" y="594166"/>
                    </a:lnTo>
                    <a:cubicBezTo>
                      <a:pt x="395380" y="594166"/>
                      <a:pt x="399513" y="589574"/>
                      <a:pt x="399513" y="584523"/>
                    </a:cubicBezTo>
                    <a:lnTo>
                      <a:pt x="399513" y="318205"/>
                    </a:lnTo>
                    <a:cubicBezTo>
                      <a:pt x="399972" y="229126"/>
                      <a:pt x="352218" y="156118"/>
                      <a:pt x="245691" y="1561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F37885A-7A01-40A5-8EDD-A0CA2CE95A70}"/>
                  </a:ext>
                </a:extLst>
              </p:cNvPr>
              <p:cNvSpPr/>
              <p:nvPr/>
            </p:nvSpPr>
            <p:spPr>
              <a:xfrm>
                <a:off x="3334590" y="3075887"/>
                <a:ext cx="424311" cy="460088"/>
              </a:xfrm>
              <a:custGeom>
                <a:avLst/>
                <a:gdLst>
                  <a:gd name="connsiteX0" fmla="*/ 233258 w 424311"/>
                  <a:gd name="connsiteY0" fmla="*/ 346214 h 460088"/>
                  <a:gd name="connsiteX1" fmla="*/ 150148 w 424311"/>
                  <a:gd name="connsiteY1" fmla="*/ 311776 h 460088"/>
                  <a:gd name="connsiteX2" fmla="*/ 118466 w 424311"/>
                  <a:gd name="connsiteY2" fmla="*/ 229585 h 460088"/>
                  <a:gd name="connsiteX3" fmla="*/ 150148 w 424311"/>
                  <a:gd name="connsiteY3" fmla="*/ 147394 h 460088"/>
                  <a:gd name="connsiteX4" fmla="*/ 233258 w 424311"/>
                  <a:gd name="connsiteY4" fmla="*/ 112956 h 460088"/>
                  <a:gd name="connsiteX5" fmla="*/ 323255 w 424311"/>
                  <a:gd name="connsiteY5" fmla="*/ 155659 h 460088"/>
                  <a:gd name="connsiteX6" fmla="*/ 336112 w 424311"/>
                  <a:gd name="connsiteY6" fmla="*/ 157954 h 460088"/>
                  <a:gd name="connsiteX7" fmla="*/ 419681 w 424311"/>
                  <a:gd name="connsiteY7" fmla="*/ 105150 h 460088"/>
                  <a:gd name="connsiteX8" fmla="*/ 422436 w 424311"/>
                  <a:gd name="connsiteY8" fmla="*/ 90916 h 460088"/>
                  <a:gd name="connsiteX9" fmla="*/ 348510 w 424311"/>
                  <a:gd name="connsiteY9" fmla="*/ 27550 h 460088"/>
                  <a:gd name="connsiteX10" fmla="*/ 233717 w 424311"/>
                  <a:gd name="connsiteY10" fmla="*/ 0 h 460088"/>
                  <a:gd name="connsiteX11" fmla="*/ 68416 w 424311"/>
                  <a:gd name="connsiteY11" fmla="*/ 63825 h 460088"/>
                  <a:gd name="connsiteX12" fmla="*/ 18367 w 424311"/>
                  <a:gd name="connsiteY12" fmla="*/ 136373 h 460088"/>
                  <a:gd name="connsiteX13" fmla="*/ 0 w 424311"/>
                  <a:gd name="connsiteY13" fmla="*/ 230044 h 460088"/>
                  <a:gd name="connsiteX14" fmla="*/ 18367 w 424311"/>
                  <a:gd name="connsiteY14" fmla="*/ 323715 h 460088"/>
                  <a:gd name="connsiteX15" fmla="*/ 68416 w 424311"/>
                  <a:gd name="connsiteY15" fmla="*/ 396264 h 460088"/>
                  <a:gd name="connsiteX16" fmla="*/ 233717 w 424311"/>
                  <a:gd name="connsiteY16" fmla="*/ 460088 h 460088"/>
                  <a:gd name="connsiteX17" fmla="*/ 348510 w 424311"/>
                  <a:gd name="connsiteY17" fmla="*/ 432538 h 460088"/>
                  <a:gd name="connsiteX18" fmla="*/ 422436 w 424311"/>
                  <a:gd name="connsiteY18" fmla="*/ 369173 h 460088"/>
                  <a:gd name="connsiteX19" fmla="*/ 419681 w 424311"/>
                  <a:gd name="connsiteY19" fmla="*/ 354938 h 460088"/>
                  <a:gd name="connsiteX20" fmla="*/ 336112 w 424311"/>
                  <a:gd name="connsiteY20" fmla="*/ 302134 h 460088"/>
                  <a:gd name="connsiteX21" fmla="*/ 323255 w 424311"/>
                  <a:gd name="connsiteY21" fmla="*/ 304430 h 460088"/>
                  <a:gd name="connsiteX22" fmla="*/ 233258 w 424311"/>
                  <a:gd name="connsiteY22" fmla="*/ 346214 h 46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24311" h="460088">
                    <a:moveTo>
                      <a:pt x="233258" y="346214"/>
                    </a:moveTo>
                    <a:cubicBezTo>
                      <a:pt x="200657" y="346214"/>
                      <a:pt x="171270" y="334276"/>
                      <a:pt x="150148" y="311776"/>
                    </a:cubicBezTo>
                    <a:cubicBezTo>
                      <a:pt x="129486" y="290195"/>
                      <a:pt x="118466" y="261268"/>
                      <a:pt x="118466" y="229585"/>
                    </a:cubicBezTo>
                    <a:cubicBezTo>
                      <a:pt x="118466" y="197902"/>
                      <a:pt x="129945" y="168515"/>
                      <a:pt x="150148" y="147394"/>
                    </a:cubicBezTo>
                    <a:cubicBezTo>
                      <a:pt x="171270" y="125353"/>
                      <a:pt x="200657" y="112956"/>
                      <a:pt x="233258" y="112956"/>
                    </a:cubicBezTo>
                    <a:cubicBezTo>
                      <a:pt x="269992" y="112956"/>
                      <a:pt x="302134" y="128108"/>
                      <a:pt x="323255" y="155659"/>
                    </a:cubicBezTo>
                    <a:cubicBezTo>
                      <a:pt x="326470" y="159791"/>
                      <a:pt x="331980" y="160709"/>
                      <a:pt x="336112" y="157954"/>
                    </a:cubicBezTo>
                    <a:lnTo>
                      <a:pt x="419681" y="105150"/>
                    </a:lnTo>
                    <a:cubicBezTo>
                      <a:pt x="424273" y="101936"/>
                      <a:pt x="425651" y="95507"/>
                      <a:pt x="422436" y="90916"/>
                    </a:cubicBezTo>
                    <a:cubicBezTo>
                      <a:pt x="403151" y="64743"/>
                      <a:pt x="377438" y="43162"/>
                      <a:pt x="348510" y="27550"/>
                    </a:cubicBezTo>
                    <a:cubicBezTo>
                      <a:pt x="314072" y="9643"/>
                      <a:pt x="274584" y="0"/>
                      <a:pt x="233717" y="0"/>
                    </a:cubicBezTo>
                    <a:cubicBezTo>
                      <a:pt x="170352" y="0"/>
                      <a:pt x="111578" y="22499"/>
                      <a:pt x="68416" y="63825"/>
                    </a:cubicBezTo>
                    <a:cubicBezTo>
                      <a:pt x="46835" y="84487"/>
                      <a:pt x="30305" y="108823"/>
                      <a:pt x="18367" y="136373"/>
                    </a:cubicBezTo>
                    <a:cubicBezTo>
                      <a:pt x="5969" y="165301"/>
                      <a:pt x="0" y="196525"/>
                      <a:pt x="0" y="230044"/>
                    </a:cubicBezTo>
                    <a:cubicBezTo>
                      <a:pt x="0" y="263104"/>
                      <a:pt x="5969" y="294787"/>
                      <a:pt x="18367" y="323715"/>
                    </a:cubicBezTo>
                    <a:cubicBezTo>
                      <a:pt x="29846" y="351265"/>
                      <a:pt x="46835" y="375601"/>
                      <a:pt x="68416" y="396264"/>
                    </a:cubicBezTo>
                    <a:cubicBezTo>
                      <a:pt x="111578" y="437130"/>
                      <a:pt x="169893" y="460088"/>
                      <a:pt x="233717" y="460088"/>
                    </a:cubicBezTo>
                    <a:cubicBezTo>
                      <a:pt x="274584" y="460088"/>
                      <a:pt x="314531" y="450446"/>
                      <a:pt x="348510" y="432538"/>
                    </a:cubicBezTo>
                    <a:cubicBezTo>
                      <a:pt x="377897" y="416926"/>
                      <a:pt x="403151" y="395345"/>
                      <a:pt x="422436" y="369173"/>
                    </a:cubicBezTo>
                    <a:cubicBezTo>
                      <a:pt x="425651" y="364581"/>
                      <a:pt x="424732" y="358152"/>
                      <a:pt x="419681" y="354938"/>
                    </a:cubicBezTo>
                    <a:lnTo>
                      <a:pt x="336112" y="302134"/>
                    </a:lnTo>
                    <a:cubicBezTo>
                      <a:pt x="331980" y="299379"/>
                      <a:pt x="326470" y="300297"/>
                      <a:pt x="323255" y="304430"/>
                    </a:cubicBezTo>
                    <a:cubicBezTo>
                      <a:pt x="302134" y="331061"/>
                      <a:pt x="269992" y="346214"/>
                      <a:pt x="233258" y="346214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43D7594-1420-41BF-A45C-89D10E7F4629}"/>
                  </a:ext>
                </a:extLst>
              </p:cNvPr>
              <p:cNvSpPr/>
              <p:nvPr/>
            </p:nvSpPr>
            <p:spPr>
              <a:xfrm>
                <a:off x="3018190" y="3076063"/>
                <a:ext cx="313354" cy="447514"/>
              </a:xfrm>
              <a:custGeom>
                <a:avLst/>
                <a:gdLst>
                  <a:gd name="connsiteX0" fmla="*/ 312726 w 313354"/>
                  <a:gd name="connsiteY0" fmla="*/ 22323 h 447514"/>
                  <a:gd name="connsiteX1" fmla="*/ 307216 w 313354"/>
                  <a:gd name="connsiteY1" fmla="*/ 9926 h 447514"/>
                  <a:gd name="connsiteX2" fmla="*/ 134109 w 313354"/>
                  <a:gd name="connsiteY2" fmla="*/ 46200 h 447514"/>
                  <a:gd name="connsiteX3" fmla="*/ 122171 w 313354"/>
                  <a:gd name="connsiteY3" fmla="*/ 45741 h 447514"/>
                  <a:gd name="connsiteX4" fmla="*/ 122630 w 313354"/>
                  <a:gd name="connsiteY4" fmla="*/ 36098 h 447514"/>
                  <a:gd name="connsiteX5" fmla="*/ 131814 w 313354"/>
                  <a:gd name="connsiteY5" fmla="*/ 22323 h 447514"/>
                  <a:gd name="connsiteX6" fmla="*/ 123549 w 313354"/>
                  <a:gd name="connsiteY6" fmla="*/ 8548 h 447514"/>
                  <a:gd name="connsiteX7" fmla="*/ 9674 w 313354"/>
                  <a:gd name="connsiteY7" fmla="*/ 8548 h 447514"/>
                  <a:gd name="connsiteX8" fmla="*/ 32 w 313354"/>
                  <a:gd name="connsiteY8" fmla="*/ 19109 h 447514"/>
                  <a:gd name="connsiteX9" fmla="*/ 3705 w 313354"/>
                  <a:gd name="connsiteY9" fmla="*/ 436954 h 447514"/>
                  <a:gd name="connsiteX10" fmla="*/ 13348 w 313354"/>
                  <a:gd name="connsiteY10" fmla="*/ 447515 h 447514"/>
                  <a:gd name="connsiteX11" fmla="*/ 118498 w 313354"/>
                  <a:gd name="connsiteY11" fmla="*/ 447515 h 447514"/>
                  <a:gd name="connsiteX12" fmla="*/ 128140 w 313354"/>
                  <a:gd name="connsiteY12" fmla="*/ 437413 h 447514"/>
                  <a:gd name="connsiteX13" fmla="*/ 130436 w 313354"/>
                  <a:gd name="connsiteY13" fmla="*/ 209205 h 447514"/>
                  <a:gd name="connsiteX14" fmla="*/ 265891 w 313354"/>
                  <a:gd name="connsiteY14" fmla="*/ 126096 h 447514"/>
                  <a:gd name="connsiteX15" fmla="*/ 278748 w 313354"/>
                  <a:gd name="connsiteY15" fmla="*/ 120127 h 447514"/>
                  <a:gd name="connsiteX16" fmla="*/ 312726 w 313354"/>
                  <a:gd name="connsiteY16" fmla="*/ 22323 h 447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3354" h="447514">
                    <a:moveTo>
                      <a:pt x="312726" y="22323"/>
                    </a:moveTo>
                    <a:cubicBezTo>
                      <a:pt x="314563" y="17272"/>
                      <a:pt x="312267" y="12222"/>
                      <a:pt x="307216" y="9926"/>
                    </a:cubicBezTo>
                    <a:cubicBezTo>
                      <a:pt x="244310" y="-16247"/>
                      <a:pt x="163037" y="14058"/>
                      <a:pt x="134109" y="46200"/>
                    </a:cubicBezTo>
                    <a:cubicBezTo>
                      <a:pt x="130895" y="49874"/>
                      <a:pt x="124926" y="49874"/>
                      <a:pt x="122171" y="45741"/>
                    </a:cubicBezTo>
                    <a:cubicBezTo>
                      <a:pt x="120334" y="42986"/>
                      <a:pt x="120793" y="38394"/>
                      <a:pt x="122630" y="36098"/>
                    </a:cubicBezTo>
                    <a:cubicBezTo>
                      <a:pt x="126303" y="31966"/>
                      <a:pt x="129977" y="25997"/>
                      <a:pt x="131814" y="22323"/>
                    </a:cubicBezTo>
                    <a:cubicBezTo>
                      <a:pt x="135028" y="15895"/>
                      <a:pt x="130436" y="8548"/>
                      <a:pt x="123549" y="8548"/>
                    </a:cubicBezTo>
                    <a:cubicBezTo>
                      <a:pt x="103804" y="8548"/>
                      <a:pt x="36306" y="8548"/>
                      <a:pt x="9674" y="8548"/>
                    </a:cubicBezTo>
                    <a:cubicBezTo>
                      <a:pt x="4164" y="8548"/>
                      <a:pt x="-427" y="13140"/>
                      <a:pt x="32" y="19109"/>
                    </a:cubicBezTo>
                    <a:cubicBezTo>
                      <a:pt x="13807" y="217011"/>
                      <a:pt x="7378" y="392873"/>
                      <a:pt x="3705" y="436954"/>
                    </a:cubicBezTo>
                    <a:cubicBezTo>
                      <a:pt x="3246" y="442464"/>
                      <a:pt x="7838" y="447515"/>
                      <a:pt x="13348" y="447515"/>
                    </a:cubicBezTo>
                    <a:cubicBezTo>
                      <a:pt x="38143" y="447515"/>
                      <a:pt x="95539" y="447515"/>
                      <a:pt x="118498" y="447515"/>
                    </a:cubicBezTo>
                    <a:cubicBezTo>
                      <a:pt x="124008" y="447515"/>
                      <a:pt x="128599" y="442923"/>
                      <a:pt x="128140" y="437413"/>
                    </a:cubicBezTo>
                    <a:cubicBezTo>
                      <a:pt x="126763" y="402975"/>
                      <a:pt x="123549" y="288183"/>
                      <a:pt x="130436" y="209205"/>
                    </a:cubicBezTo>
                    <a:cubicBezTo>
                      <a:pt x="138701" y="115076"/>
                      <a:pt x="233749" y="112780"/>
                      <a:pt x="265891" y="126096"/>
                    </a:cubicBezTo>
                    <a:cubicBezTo>
                      <a:pt x="270942" y="128392"/>
                      <a:pt x="276911" y="125637"/>
                      <a:pt x="278748" y="120127"/>
                    </a:cubicBezTo>
                    <a:lnTo>
                      <a:pt x="312726" y="22323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C166F52-0651-42B5-99E3-C53878CF5AFB}"/>
                </a:ext>
              </a:extLst>
            </p:cNvPr>
            <p:cNvSpPr/>
            <p:nvPr/>
          </p:nvSpPr>
          <p:spPr>
            <a:xfrm>
              <a:off x="1274078" y="2754928"/>
              <a:ext cx="1049878" cy="1214963"/>
            </a:xfrm>
            <a:custGeom>
              <a:avLst/>
              <a:gdLst>
                <a:gd name="connsiteX0" fmla="*/ 953912 w 1049878"/>
                <a:gd name="connsiteY0" fmla="*/ 375601 h 1214963"/>
                <a:gd name="connsiteX1" fmla="*/ 794121 w 1049878"/>
                <a:gd name="connsiteY1" fmla="*/ 381570 h 1214963"/>
                <a:gd name="connsiteX2" fmla="*/ 712848 w 1049878"/>
                <a:gd name="connsiteY2" fmla="*/ 194229 h 1214963"/>
                <a:gd name="connsiteX3" fmla="*/ 464896 w 1049878"/>
                <a:gd name="connsiteY3" fmla="*/ 0 h 1214963"/>
                <a:gd name="connsiteX4" fmla="*/ 106744 w 1049878"/>
                <a:gd name="connsiteY4" fmla="*/ 412335 h 1214963"/>
                <a:gd name="connsiteX5" fmla="*/ 216 w 1049878"/>
                <a:gd name="connsiteY5" fmla="*/ 962420 h 1214963"/>
                <a:gd name="connsiteX6" fmla="*/ 94805 w 1049878"/>
                <a:gd name="connsiteY6" fmla="*/ 1063437 h 1214963"/>
                <a:gd name="connsiteX7" fmla="*/ 95264 w 1049878"/>
                <a:gd name="connsiteY7" fmla="*/ 1063437 h 1214963"/>
                <a:gd name="connsiteX8" fmla="*/ 189853 w 1049878"/>
                <a:gd name="connsiteY8" fmla="*/ 975277 h 1214963"/>
                <a:gd name="connsiteX9" fmla="*/ 286738 w 1049878"/>
                <a:gd name="connsiteY9" fmla="*/ 472027 h 1214963"/>
                <a:gd name="connsiteX10" fmla="*/ 464896 w 1049878"/>
                <a:gd name="connsiteY10" fmla="*/ 190096 h 1214963"/>
                <a:gd name="connsiteX11" fmla="*/ 601729 w 1049878"/>
                <a:gd name="connsiteY11" fmla="*/ 405447 h 1214963"/>
                <a:gd name="connsiteX12" fmla="*/ 369848 w 1049878"/>
                <a:gd name="connsiteY12" fmla="*/ 529423 h 1214963"/>
                <a:gd name="connsiteX13" fmla="*/ 331278 w 1049878"/>
                <a:gd name="connsiteY13" fmla="*/ 791609 h 1214963"/>
                <a:gd name="connsiteX14" fmla="*/ 635707 w 1049878"/>
                <a:gd name="connsiteY14" fmla="*/ 1185117 h 1214963"/>
                <a:gd name="connsiteX15" fmla="*/ 758765 w 1049878"/>
                <a:gd name="connsiteY15" fmla="*/ 1214963 h 1214963"/>
                <a:gd name="connsiteX16" fmla="*/ 837283 w 1049878"/>
                <a:gd name="connsiteY16" fmla="*/ 1197974 h 1214963"/>
                <a:gd name="connsiteX17" fmla="*/ 909373 w 1049878"/>
                <a:gd name="connsiteY17" fmla="*/ 942676 h 1214963"/>
                <a:gd name="connsiteX18" fmla="*/ 885037 w 1049878"/>
                <a:gd name="connsiteY18" fmla="*/ 746610 h 1214963"/>
                <a:gd name="connsiteX19" fmla="*/ 855650 w 1049878"/>
                <a:gd name="connsiteY19" fmla="*/ 598757 h 1214963"/>
                <a:gd name="connsiteX20" fmla="*/ 848303 w 1049878"/>
                <a:gd name="connsiteY20" fmla="*/ 567993 h 1214963"/>
                <a:gd name="connsiteX21" fmla="*/ 956667 w 1049878"/>
                <a:gd name="connsiteY21" fmla="*/ 564779 h 1214963"/>
                <a:gd name="connsiteX22" fmla="*/ 1049879 w 1049878"/>
                <a:gd name="connsiteY22" fmla="*/ 470190 h 1214963"/>
                <a:gd name="connsiteX23" fmla="*/ 1049879 w 1049878"/>
                <a:gd name="connsiteY23" fmla="*/ 470190 h 1214963"/>
                <a:gd name="connsiteX24" fmla="*/ 953912 w 1049878"/>
                <a:gd name="connsiteY24" fmla="*/ 375601 h 1214963"/>
                <a:gd name="connsiteX25" fmla="*/ 722031 w 1049878"/>
                <a:gd name="connsiteY25" fmla="*/ 1001909 h 1214963"/>
                <a:gd name="connsiteX26" fmla="*/ 709634 w 1049878"/>
                <a:gd name="connsiteY26" fmla="*/ 1009714 h 1214963"/>
                <a:gd name="connsiteX27" fmla="*/ 514946 w 1049878"/>
                <a:gd name="connsiteY27" fmla="*/ 744314 h 1214963"/>
                <a:gd name="connsiteX28" fmla="*/ 519537 w 1049878"/>
                <a:gd name="connsiteY28" fmla="*/ 645593 h 1214963"/>
                <a:gd name="connsiteX29" fmla="*/ 756469 w 1049878"/>
                <a:gd name="connsiteY29" fmla="*/ 573503 h 1214963"/>
                <a:gd name="connsiteX30" fmla="*/ 765652 w 1049878"/>
                <a:gd name="connsiteY30" fmla="*/ 580850 h 1214963"/>
                <a:gd name="connsiteX31" fmla="*/ 765652 w 1049878"/>
                <a:gd name="connsiteY31" fmla="*/ 580850 h 1214963"/>
                <a:gd name="connsiteX32" fmla="*/ 758306 w 1049878"/>
                <a:gd name="connsiteY32" fmla="*/ 590492 h 1214963"/>
                <a:gd name="connsiteX33" fmla="*/ 675196 w 1049878"/>
                <a:gd name="connsiteY33" fmla="*/ 666255 h 1214963"/>
                <a:gd name="connsiteX34" fmla="*/ 722031 w 1049878"/>
                <a:gd name="connsiteY34" fmla="*/ 1001909 h 121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49878" h="1214963">
                  <a:moveTo>
                    <a:pt x="953912" y="375601"/>
                  </a:moveTo>
                  <a:cubicBezTo>
                    <a:pt x="896516" y="376519"/>
                    <a:pt x="843252" y="378356"/>
                    <a:pt x="794121" y="381570"/>
                  </a:cubicBezTo>
                  <a:cubicBezTo>
                    <a:pt x="771162" y="314531"/>
                    <a:pt x="744071" y="250248"/>
                    <a:pt x="712848" y="194229"/>
                  </a:cubicBezTo>
                  <a:cubicBezTo>
                    <a:pt x="649482" y="79896"/>
                    <a:pt x="568209" y="0"/>
                    <a:pt x="464896" y="0"/>
                  </a:cubicBezTo>
                  <a:cubicBezTo>
                    <a:pt x="317503" y="0"/>
                    <a:pt x="196741" y="138669"/>
                    <a:pt x="106744" y="412335"/>
                  </a:cubicBezTo>
                  <a:cubicBezTo>
                    <a:pt x="53939" y="571666"/>
                    <a:pt x="11695" y="795282"/>
                    <a:pt x="216" y="962420"/>
                  </a:cubicBezTo>
                  <a:cubicBezTo>
                    <a:pt x="-3457" y="1017061"/>
                    <a:pt x="40164" y="1063437"/>
                    <a:pt x="94805" y="1063437"/>
                  </a:cubicBezTo>
                  <a:lnTo>
                    <a:pt x="95264" y="1063437"/>
                  </a:lnTo>
                  <a:cubicBezTo>
                    <a:pt x="145314" y="1063437"/>
                    <a:pt x="186180" y="1024867"/>
                    <a:pt x="189853" y="975277"/>
                  </a:cubicBezTo>
                  <a:cubicBezTo>
                    <a:pt x="199955" y="824669"/>
                    <a:pt x="239444" y="615288"/>
                    <a:pt x="286738" y="472027"/>
                  </a:cubicBezTo>
                  <a:cubicBezTo>
                    <a:pt x="360205" y="248870"/>
                    <a:pt x="420816" y="190096"/>
                    <a:pt x="464896" y="190096"/>
                  </a:cubicBezTo>
                  <a:cubicBezTo>
                    <a:pt x="542955" y="190096"/>
                    <a:pt x="601729" y="405447"/>
                    <a:pt x="601729" y="405447"/>
                  </a:cubicBezTo>
                  <a:cubicBezTo>
                    <a:pt x="494742" y="427946"/>
                    <a:pt x="418520" y="466517"/>
                    <a:pt x="369848" y="529423"/>
                  </a:cubicBezTo>
                  <a:cubicBezTo>
                    <a:pt x="317043" y="597380"/>
                    <a:pt x="304187" y="685541"/>
                    <a:pt x="331278" y="791609"/>
                  </a:cubicBezTo>
                  <a:cubicBezTo>
                    <a:pt x="385919" y="1003286"/>
                    <a:pt x="524588" y="1133690"/>
                    <a:pt x="635707" y="1185117"/>
                  </a:cubicBezTo>
                  <a:cubicBezTo>
                    <a:pt x="678869" y="1204862"/>
                    <a:pt x="720654" y="1214963"/>
                    <a:pt x="758765" y="1214963"/>
                  </a:cubicBezTo>
                  <a:cubicBezTo>
                    <a:pt x="787233" y="1214963"/>
                    <a:pt x="813865" y="1209453"/>
                    <a:pt x="837283" y="1197974"/>
                  </a:cubicBezTo>
                  <a:cubicBezTo>
                    <a:pt x="908913" y="1163077"/>
                    <a:pt x="918097" y="1074457"/>
                    <a:pt x="909373" y="942676"/>
                  </a:cubicBezTo>
                  <a:cubicBezTo>
                    <a:pt x="905240" y="883902"/>
                    <a:pt x="896975" y="816404"/>
                    <a:pt x="885037" y="746610"/>
                  </a:cubicBezTo>
                  <a:cubicBezTo>
                    <a:pt x="876772" y="697938"/>
                    <a:pt x="866670" y="647889"/>
                    <a:pt x="855650" y="598757"/>
                  </a:cubicBezTo>
                  <a:cubicBezTo>
                    <a:pt x="853354" y="588656"/>
                    <a:pt x="851058" y="578095"/>
                    <a:pt x="848303" y="567993"/>
                  </a:cubicBezTo>
                  <a:cubicBezTo>
                    <a:pt x="885496" y="566156"/>
                    <a:pt x="922688" y="565238"/>
                    <a:pt x="956667" y="564779"/>
                  </a:cubicBezTo>
                  <a:cubicBezTo>
                    <a:pt x="1008553" y="564320"/>
                    <a:pt x="1049879" y="521617"/>
                    <a:pt x="1049879" y="470190"/>
                  </a:cubicBezTo>
                  <a:lnTo>
                    <a:pt x="1049879" y="470190"/>
                  </a:lnTo>
                  <a:cubicBezTo>
                    <a:pt x="1049879" y="417385"/>
                    <a:pt x="1006717" y="374683"/>
                    <a:pt x="953912" y="375601"/>
                  </a:cubicBezTo>
                  <a:close/>
                  <a:moveTo>
                    <a:pt x="722031" y="1001909"/>
                  </a:moveTo>
                  <a:cubicBezTo>
                    <a:pt x="722490" y="1008337"/>
                    <a:pt x="715603" y="1012929"/>
                    <a:pt x="709634" y="1009714"/>
                  </a:cubicBezTo>
                  <a:cubicBezTo>
                    <a:pt x="648105" y="978032"/>
                    <a:pt x="554434" y="895840"/>
                    <a:pt x="514946" y="744314"/>
                  </a:cubicBezTo>
                  <a:cubicBezTo>
                    <a:pt x="497038" y="674980"/>
                    <a:pt x="514027" y="652939"/>
                    <a:pt x="519537" y="645593"/>
                  </a:cubicBezTo>
                  <a:cubicBezTo>
                    <a:pt x="535608" y="624930"/>
                    <a:pt x="585658" y="590952"/>
                    <a:pt x="756469" y="573503"/>
                  </a:cubicBezTo>
                  <a:cubicBezTo>
                    <a:pt x="761061" y="573044"/>
                    <a:pt x="765193" y="576258"/>
                    <a:pt x="765652" y="580850"/>
                  </a:cubicBezTo>
                  <a:lnTo>
                    <a:pt x="765652" y="580850"/>
                  </a:lnTo>
                  <a:cubicBezTo>
                    <a:pt x="766112" y="585442"/>
                    <a:pt x="762897" y="589574"/>
                    <a:pt x="758306" y="590492"/>
                  </a:cubicBezTo>
                  <a:cubicBezTo>
                    <a:pt x="729837" y="594625"/>
                    <a:pt x="663717" y="608859"/>
                    <a:pt x="675196" y="666255"/>
                  </a:cubicBezTo>
                  <a:cubicBezTo>
                    <a:pt x="675655" y="665796"/>
                    <a:pt x="715144" y="837985"/>
                    <a:pt x="722031" y="1001909"/>
                  </a:cubicBezTo>
                  <a:close/>
                </a:path>
              </a:pathLst>
            </a:custGeom>
            <a:solidFill>
              <a:srgbClr val="3CE580"/>
            </a:solidFill>
            <a:ln w="4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846568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_Back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00E8ADB-1EE9-44D8-AF2C-FDFD241DF5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7783" y="4507777"/>
            <a:ext cx="4750268" cy="121912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3600" b="1" baseline="0">
                <a:solidFill>
                  <a:schemeClr val="accent2"/>
                </a:solidFill>
                <a:effectLst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26213" y="3560323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Address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526213" y="412750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Phone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B7E91ED-4866-44BB-813F-167A0BA8109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526213" y="530424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Website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CCDFE2E-AF59-44FB-A6BC-556582A25D4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526213" y="4694679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Email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A22CAE9-CAD4-45FD-A48A-2A75D19EA1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4352" y="3602705"/>
            <a:ext cx="189000" cy="252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ACB38DA-3C6D-4ECC-8CC1-7153E8AB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2852" y="4169884"/>
            <a:ext cx="252000" cy="252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B96CAE5-EA83-4820-B93D-E94C42FB500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2852" y="4694679"/>
            <a:ext cx="252000" cy="18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C568770-CAB5-4BD5-9BDA-27D4EB60B76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2852" y="5304241"/>
            <a:ext cx="252000" cy="252000"/>
          </a:xfrm>
          <a:prstGeom prst="rect">
            <a:avLst/>
          </a:prstGeom>
        </p:spPr>
      </p:pic>
      <p:grpSp>
        <p:nvGrpSpPr>
          <p:cNvPr id="16" name="Graphic 20">
            <a:extLst>
              <a:ext uri="{FF2B5EF4-FFF2-40B4-BE49-F238E27FC236}">
                <a16:creationId xmlns:a16="http://schemas.microsoft.com/office/drawing/2014/main" id="{1061EC45-2FDA-4110-9DD8-344D64F2B7DA}"/>
              </a:ext>
            </a:extLst>
          </p:cNvPr>
          <p:cNvGrpSpPr/>
          <p:nvPr/>
        </p:nvGrpSpPr>
        <p:grpSpPr>
          <a:xfrm>
            <a:off x="2598708" y="3560323"/>
            <a:ext cx="2028267" cy="841128"/>
            <a:chOff x="2598708" y="3560323"/>
            <a:chExt cx="2028267" cy="841128"/>
          </a:xfrm>
          <a:solidFill>
            <a:schemeClr val="accent1"/>
          </a:solidFill>
        </p:grpSpPr>
        <p:grpSp>
          <p:nvGrpSpPr>
            <p:cNvPr id="18" name="Graphic 20">
              <a:extLst>
                <a:ext uri="{FF2B5EF4-FFF2-40B4-BE49-F238E27FC236}">
                  <a16:creationId xmlns:a16="http://schemas.microsoft.com/office/drawing/2014/main" id="{1061EC45-2FDA-4110-9DD8-344D64F2B7DA}"/>
                </a:ext>
              </a:extLst>
            </p:cNvPr>
            <p:cNvGrpSpPr/>
            <p:nvPr/>
          </p:nvGrpSpPr>
          <p:grpSpPr>
            <a:xfrm>
              <a:off x="3413284" y="4160811"/>
              <a:ext cx="1213691" cy="151949"/>
              <a:chOff x="3413284" y="4160811"/>
              <a:chExt cx="1213691" cy="151949"/>
            </a:xfrm>
            <a:solidFill>
              <a:srgbClr val="463977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B1EC717-2F65-4435-AA92-3435E25F4E4A}"/>
                  </a:ext>
                </a:extLst>
              </p:cNvPr>
              <p:cNvSpPr/>
              <p:nvPr/>
            </p:nvSpPr>
            <p:spPr>
              <a:xfrm>
                <a:off x="3413284" y="4166533"/>
                <a:ext cx="121750" cy="112849"/>
              </a:xfrm>
              <a:custGeom>
                <a:avLst/>
                <a:gdLst>
                  <a:gd name="connsiteX0" fmla="*/ 36875 w 121750"/>
                  <a:gd name="connsiteY0" fmla="*/ 92187 h 112849"/>
                  <a:gd name="connsiteX1" fmla="*/ 29246 w 121750"/>
                  <a:gd name="connsiteY1" fmla="*/ 112850 h 112849"/>
                  <a:gd name="connsiteX2" fmla="*/ 0 w 121750"/>
                  <a:gd name="connsiteY2" fmla="*/ 112850 h 112849"/>
                  <a:gd name="connsiteX3" fmla="*/ 44504 w 121750"/>
                  <a:gd name="connsiteY3" fmla="*/ 0 h 112849"/>
                  <a:gd name="connsiteX4" fmla="*/ 76929 w 121750"/>
                  <a:gd name="connsiteY4" fmla="*/ 0 h 112849"/>
                  <a:gd name="connsiteX5" fmla="*/ 121751 w 121750"/>
                  <a:gd name="connsiteY5" fmla="*/ 112850 h 112849"/>
                  <a:gd name="connsiteX6" fmla="*/ 92505 w 121750"/>
                  <a:gd name="connsiteY6" fmla="*/ 112850 h 112849"/>
                  <a:gd name="connsiteX7" fmla="*/ 84876 w 121750"/>
                  <a:gd name="connsiteY7" fmla="*/ 92187 h 112849"/>
                  <a:gd name="connsiteX8" fmla="*/ 36875 w 121750"/>
                  <a:gd name="connsiteY8" fmla="*/ 92187 h 112849"/>
                  <a:gd name="connsiteX9" fmla="*/ 76929 w 121750"/>
                  <a:gd name="connsiteY9" fmla="*/ 70889 h 112849"/>
                  <a:gd name="connsiteX10" fmla="*/ 60716 w 121750"/>
                  <a:gd name="connsiteY10" fmla="*/ 27338 h 112849"/>
                  <a:gd name="connsiteX11" fmla="*/ 44504 w 121750"/>
                  <a:gd name="connsiteY11" fmla="*/ 70889 h 112849"/>
                  <a:gd name="connsiteX12" fmla="*/ 76929 w 121750"/>
                  <a:gd name="connsiteY12" fmla="*/ 70889 h 112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750" h="112849">
                    <a:moveTo>
                      <a:pt x="36875" y="92187"/>
                    </a:moveTo>
                    <a:lnTo>
                      <a:pt x="29246" y="112850"/>
                    </a:lnTo>
                    <a:lnTo>
                      <a:pt x="0" y="112850"/>
                    </a:lnTo>
                    <a:lnTo>
                      <a:pt x="44504" y="0"/>
                    </a:lnTo>
                    <a:lnTo>
                      <a:pt x="76929" y="0"/>
                    </a:lnTo>
                    <a:lnTo>
                      <a:pt x="121751" y="112850"/>
                    </a:lnTo>
                    <a:lnTo>
                      <a:pt x="92505" y="112850"/>
                    </a:lnTo>
                    <a:lnTo>
                      <a:pt x="84876" y="92187"/>
                    </a:lnTo>
                    <a:lnTo>
                      <a:pt x="36875" y="92187"/>
                    </a:lnTo>
                    <a:close/>
                    <a:moveTo>
                      <a:pt x="76929" y="70889"/>
                    </a:moveTo>
                    <a:lnTo>
                      <a:pt x="60716" y="27338"/>
                    </a:lnTo>
                    <a:lnTo>
                      <a:pt x="44504" y="70889"/>
                    </a:lnTo>
                    <a:lnTo>
                      <a:pt x="76929" y="70889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135033A-481F-4C28-BF15-A3E6F99ECB10}"/>
                  </a:ext>
                </a:extLst>
              </p:cNvPr>
              <p:cNvSpPr/>
              <p:nvPr/>
            </p:nvSpPr>
            <p:spPr>
              <a:xfrm>
                <a:off x="3543299" y="4197686"/>
                <a:ext cx="86783" cy="115075"/>
              </a:xfrm>
              <a:custGeom>
                <a:avLst/>
                <a:gdLst>
                  <a:gd name="connsiteX0" fmla="*/ 0 w 86783"/>
                  <a:gd name="connsiteY0" fmla="*/ 115075 h 115075"/>
                  <a:gd name="connsiteX1" fmla="*/ 0 w 86783"/>
                  <a:gd name="connsiteY1" fmla="*/ 1907 h 115075"/>
                  <a:gd name="connsiteX2" fmla="*/ 24477 w 86783"/>
                  <a:gd name="connsiteY2" fmla="*/ 1907 h 115075"/>
                  <a:gd name="connsiteX3" fmla="*/ 25431 w 86783"/>
                  <a:gd name="connsiteY3" fmla="*/ 10172 h 115075"/>
                  <a:gd name="connsiteX4" fmla="*/ 49590 w 86783"/>
                  <a:gd name="connsiteY4" fmla="*/ 0 h 115075"/>
                  <a:gd name="connsiteX5" fmla="*/ 86783 w 86783"/>
                  <a:gd name="connsiteY5" fmla="*/ 41643 h 115075"/>
                  <a:gd name="connsiteX6" fmla="*/ 49590 w 86783"/>
                  <a:gd name="connsiteY6" fmla="*/ 82968 h 115075"/>
                  <a:gd name="connsiteX7" fmla="*/ 26067 w 86783"/>
                  <a:gd name="connsiteY7" fmla="*/ 75339 h 115075"/>
                  <a:gd name="connsiteX8" fmla="*/ 26067 w 86783"/>
                  <a:gd name="connsiteY8" fmla="*/ 114439 h 115075"/>
                  <a:gd name="connsiteX9" fmla="*/ 0 w 86783"/>
                  <a:gd name="connsiteY9" fmla="*/ 114439 h 115075"/>
                  <a:gd name="connsiteX10" fmla="*/ 26067 w 86783"/>
                  <a:gd name="connsiteY10" fmla="*/ 41961 h 115075"/>
                  <a:gd name="connsiteX11" fmla="*/ 43233 w 86783"/>
                  <a:gd name="connsiteY11" fmla="*/ 60081 h 115075"/>
                  <a:gd name="connsiteX12" fmla="*/ 60716 w 86783"/>
                  <a:gd name="connsiteY12" fmla="*/ 41961 h 115075"/>
                  <a:gd name="connsiteX13" fmla="*/ 43233 w 86783"/>
                  <a:gd name="connsiteY13" fmla="*/ 23842 h 115075"/>
                  <a:gd name="connsiteX14" fmla="*/ 26067 w 86783"/>
                  <a:gd name="connsiteY14" fmla="*/ 41961 h 11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783" h="115075">
                    <a:moveTo>
                      <a:pt x="0" y="115075"/>
                    </a:moveTo>
                    <a:lnTo>
                      <a:pt x="0" y="1907"/>
                    </a:lnTo>
                    <a:lnTo>
                      <a:pt x="24477" y="1907"/>
                    </a:lnTo>
                    <a:lnTo>
                      <a:pt x="25431" y="10172"/>
                    </a:lnTo>
                    <a:cubicBezTo>
                      <a:pt x="30199" y="4450"/>
                      <a:pt x="37511" y="0"/>
                      <a:pt x="49590" y="0"/>
                    </a:cubicBezTo>
                    <a:cubicBezTo>
                      <a:pt x="72160" y="0"/>
                      <a:pt x="86783" y="17802"/>
                      <a:pt x="86783" y="41643"/>
                    </a:cubicBezTo>
                    <a:cubicBezTo>
                      <a:pt x="86783" y="65485"/>
                      <a:pt x="72160" y="82968"/>
                      <a:pt x="49590" y="82968"/>
                    </a:cubicBezTo>
                    <a:cubicBezTo>
                      <a:pt x="39736" y="82968"/>
                      <a:pt x="30835" y="80107"/>
                      <a:pt x="26067" y="75339"/>
                    </a:cubicBezTo>
                    <a:lnTo>
                      <a:pt x="26067" y="114439"/>
                    </a:lnTo>
                    <a:lnTo>
                      <a:pt x="0" y="114439"/>
                    </a:lnTo>
                    <a:close/>
                    <a:moveTo>
                      <a:pt x="26067" y="41961"/>
                    </a:moveTo>
                    <a:cubicBezTo>
                      <a:pt x="26067" y="52769"/>
                      <a:pt x="33378" y="60081"/>
                      <a:pt x="43233" y="60081"/>
                    </a:cubicBezTo>
                    <a:cubicBezTo>
                      <a:pt x="53087" y="60081"/>
                      <a:pt x="60716" y="52451"/>
                      <a:pt x="60716" y="41961"/>
                    </a:cubicBezTo>
                    <a:cubicBezTo>
                      <a:pt x="60716" y="30835"/>
                      <a:pt x="53087" y="23842"/>
                      <a:pt x="43233" y="23842"/>
                    </a:cubicBezTo>
                    <a:cubicBezTo>
                      <a:pt x="33060" y="23842"/>
                      <a:pt x="26067" y="31153"/>
                      <a:pt x="26067" y="41961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524239A-3B09-426F-9C91-FF418818DAEF}"/>
                  </a:ext>
                </a:extLst>
              </p:cNvPr>
              <p:cNvSpPr/>
              <p:nvPr/>
            </p:nvSpPr>
            <p:spPr>
              <a:xfrm>
                <a:off x="3641526" y="4197686"/>
                <a:ext cx="86783" cy="115075"/>
              </a:xfrm>
              <a:custGeom>
                <a:avLst/>
                <a:gdLst>
                  <a:gd name="connsiteX0" fmla="*/ 0 w 86783"/>
                  <a:gd name="connsiteY0" fmla="*/ 115075 h 115075"/>
                  <a:gd name="connsiteX1" fmla="*/ 0 w 86783"/>
                  <a:gd name="connsiteY1" fmla="*/ 1907 h 115075"/>
                  <a:gd name="connsiteX2" fmla="*/ 24477 w 86783"/>
                  <a:gd name="connsiteY2" fmla="*/ 1907 h 115075"/>
                  <a:gd name="connsiteX3" fmla="*/ 25431 w 86783"/>
                  <a:gd name="connsiteY3" fmla="*/ 10172 h 115075"/>
                  <a:gd name="connsiteX4" fmla="*/ 49590 w 86783"/>
                  <a:gd name="connsiteY4" fmla="*/ 0 h 115075"/>
                  <a:gd name="connsiteX5" fmla="*/ 86783 w 86783"/>
                  <a:gd name="connsiteY5" fmla="*/ 41643 h 115075"/>
                  <a:gd name="connsiteX6" fmla="*/ 49590 w 86783"/>
                  <a:gd name="connsiteY6" fmla="*/ 82968 h 115075"/>
                  <a:gd name="connsiteX7" fmla="*/ 26067 w 86783"/>
                  <a:gd name="connsiteY7" fmla="*/ 75339 h 115075"/>
                  <a:gd name="connsiteX8" fmla="*/ 26067 w 86783"/>
                  <a:gd name="connsiteY8" fmla="*/ 114439 h 115075"/>
                  <a:gd name="connsiteX9" fmla="*/ 0 w 86783"/>
                  <a:gd name="connsiteY9" fmla="*/ 114439 h 115075"/>
                  <a:gd name="connsiteX10" fmla="*/ 25749 w 86783"/>
                  <a:gd name="connsiteY10" fmla="*/ 41961 h 115075"/>
                  <a:gd name="connsiteX11" fmla="*/ 42915 w 86783"/>
                  <a:gd name="connsiteY11" fmla="*/ 60081 h 115075"/>
                  <a:gd name="connsiteX12" fmla="*/ 60399 w 86783"/>
                  <a:gd name="connsiteY12" fmla="*/ 41961 h 115075"/>
                  <a:gd name="connsiteX13" fmla="*/ 42915 w 86783"/>
                  <a:gd name="connsiteY13" fmla="*/ 23842 h 115075"/>
                  <a:gd name="connsiteX14" fmla="*/ 25749 w 86783"/>
                  <a:gd name="connsiteY14" fmla="*/ 41961 h 11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783" h="115075">
                    <a:moveTo>
                      <a:pt x="0" y="115075"/>
                    </a:moveTo>
                    <a:lnTo>
                      <a:pt x="0" y="1907"/>
                    </a:lnTo>
                    <a:lnTo>
                      <a:pt x="24477" y="1907"/>
                    </a:lnTo>
                    <a:lnTo>
                      <a:pt x="25431" y="10172"/>
                    </a:lnTo>
                    <a:cubicBezTo>
                      <a:pt x="30199" y="4450"/>
                      <a:pt x="37511" y="0"/>
                      <a:pt x="49590" y="0"/>
                    </a:cubicBezTo>
                    <a:cubicBezTo>
                      <a:pt x="72160" y="0"/>
                      <a:pt x="86783" y="17802"/>
                      <a:pt x="86783" y="41643"/>
                    </a:cubicBezTo>
                    <a:cubicBezTo>
                      <a:pt x="86783" y="65485"/>
                      <a:pt x="72160" y="82968"/>
                      <a:pt x="49590" y="82968"/>
                    </a:cubicBezTo>
                    <a:cubicBezTo>
                      <a:pt x="39736" y="82968"/>
                      <a:pt x="30835" y="80107"/>
                      <a:pt x="26067" y="75339"/>
                    </a:cubicBezTo>
                    <a:lnTo>
                      <a:pt x="26067" y="114439"/>
                    </a:lnTo>
                    <a:lnTo>
                      <a:pt x="0" y="114439"/>
                    </a:lnTo>
                    <a:close/>
                    <a:moveTo>
                      <a:pt x="25749" y="41961"/>
                    </a:moveTo>
                    <a:cubicBezTo>
                      <a:pt x="25749" y="52769"/>
                      <a:pt x="33060" y="60081"/>
                      <a:pt x="42915" y="60081"/>
                    </a:cubicBezTo>
                    <a:cubicBezTo>
                      <a:pt x="52769" y="60081"/>
                      <a:pt x="60399" y="52451"/>
                      <a:pt x="60399" y="41961"/>
                    </a:cubicBezTo>
                    <a:cubicBezTo>
                      <a:pt x="60399" y="30835"/>
                      <a:pt x="52769" y="23842"/>
                      <a:pt x="42915" y="23842"/>
                    </a:cubicBezTo>
                    <a:cubicBezTo>
                      <a:pt x="33060" y="23842"/>
                      <a:pt x="25749" y="31153"/>
                      <a:pt x="25749" y="41961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F5DA8C0-5A84-490F-BC09-1945FAB71C90}"/>
                  </a:ext>
                </a:extLst>
              </p:cNvPr>
              <p:cNvSpPr/>
              <p:nvPr/>
            </p:nvSpPr>
            <p:spPr>
              <a:xfrm>
                <a:off x="3739435" y="4198003"/>
                <a:ext cx="56266" cy="81696"/>
              </a:xfrm>
              <a:custGeom>
                <a:avLst/>
                <a:gdLst>
                  <a:gd name="connsiteX0" fmla="*/ 46411 w 56266"/>
                  <a:gd name="connsiteY0" fmla="*/ 0 h 81696"/>
                  <a:gd name="connsiteX1" fmla="*/ 56266 w 56266"/>
                  <a:gd name="connsiteY1" fmla="*/ 1589 h 81696"/>
                  <a:gd name="connsiteX2" fmla="*/ 54677 w 56266"/>
                  <a:gd name="connsiteY2" fmla="*/ 24477 h 81696"/>
                  <a:gd name="connsiteX3" fmla="*/ 44504 w 56266"/>
                  <a:gd name="connsiteY3" fmla="*/ 22888 h 81696"/>
                  <a:gd name="connsiteX4" fmla="*/ 26067 w 56266"/>
                  <a:gd name="connsiteY4" fmla="*/ 43233 h 81696"/>
                  <a:gd name="connsiteX5" fmla="*/ 26067 w 56266"/>
                  <a:gd name="connsiteY5" fmla="*/ 81697 h 81696"/>
                  <a:gd name="connsiteX6" fmla="*/ 0 w 56266"/>
                  <a:gd name="connsiteY6" fmla="*/ 81697 h 81696"/>
                  <a:gd name="connsiteX7" fmla="*/ 0 w 56266"/>
                  <a:gd name="connsiteY7" fmla="*/ 1907 h 81696"/>
                  <a:gd name="connsiteX8" fmla="*/ 24795 w 56266"/>
                  <a:gd name="connsiteY8" fmla="*/ 1907 h 81696"/>
                  <a:gd name="connsiteX9" fmla="*/ 25749 w 56266"/>
                  <a:gd name="connsiteY9" fmla="*/ 12715 h 81696"/>
                  <a:gd name="connsiteX10" fmla="*/ 46411 w 56266"/>
                  <a:gd name="connsiteY10" fmla="*/ 0 h 81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266" h="81696">
                    <a:moveTo>
                      <a:pt x="46411" y="0"/>
                    </a:moveTo>
                    <a:cubicBezTo>
                      <a:pt x="49590" y="0"/>
                      <a:pt x="52769" y="636"/>
                      <a:pt x="56266" y="1589"/>
                    </a:cubicBezTo>
                    <a:lnTo>
                      <a:pt x="54677" y="24477"/>
                    </a:lnTo>
                    <a:cubicBezTo>
                      <a:pt x="51498" y="23206"/>
                      <a:pt x="48001" y="22888"/>
                      <a:pt x="44504" y="22888"/>
                    </a:cubicBezTo>
                    <a:cubicBezTo>
                      <a:pt x="34650" y="22888"/>
                      <a:pt x="26067" y="28292"/>
                      <a:pt x="26067" y="43233"/>
                    </a:cubicBezTo>
                    <a:lnTo>
                      <a:pt x="26067" y="81697"/>
                    </a:lnTo>
                    <a:lnTo>
                      <a:pt x="0" y="81697"/>
                    </a:lnTo>
                    <a:lnTo>
                      <a:pt x="0" y="1907"/>
                    </a:lnTo>
                    <a:lnTo>
                      <a:pt x="24795" y="1907"/>
                    </a:lnTo>
                    <a:lnTo>
                      <a:pt x="25749" y="12715"/>
                    </a:lnTo>
                    <a:cubicBezTo>
                      <a:pt x="29246" y="4768"/>
                      <a:pt x="37193" y="0"/>
                      <a:pt x="464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B1405B1-1843-412A-BACF-E1C7B2C18E78}"/>
                  </a:ext>
                </a:extLst>
              </p:cNvPr>
              <p:cNvSpPr/>
              <p:nvPr/>
            </p:nvSpPr>
            <p:spPr>
              <a:xfrm>
                <a:off x="3798562" y="4198003"/>
                <a:ext cx="79811" cy="83286"/>
              </a:xfrm>
              <a:custGeom>
                <a:avLst/>
                <a:gdLst>
                  <a:gd name="connsiteX0" fmla="*/ 77247 w 79811"/>
                  <a:gd name="connsiteY0" fmla="*/ 75975 h 83286"/>
                  <a:gd name="connsiteX1" fmla="*/ 47365 w 79811"/>
                  <a:gd name="connsiteY1" fmla="*/ 83286 h 83286"/>
                  <a:gd name="connsiteX2" fmla="*/ 0 w 79811"/>
                  <a:gd name="connsiteY2" fmla="*/ 41643 h 83286"/>
                  <a:gd name="connsiteX3" fmla="*/ 41007 w 79811"/>
                  <a:gd name="connsiteY3" fmla="*/ 0 h 83286"/>
                  <a:gd name="connsiteX4" fmla="*/ 78836 w 79811"/>
                  <a:gd name="connsiteY4" fmla="*/ 48319 h 83286"/>
                  <a:gd name="connsiteX5" fmla="*/ 25431 w 79811"/>
                  <a:gd name="connsiteY5" fmla="*/ 48319 h 83286"/>
                  <a:gd name="connsiteX6" fmla="*/ 47365 w 79811"/>
                  <a:gd name="connsiteY6" fmla="*/ 61034 h 83286"/>
                  <a:gd name="connsiteX7" fmla="*/ 73432 w 79811"/>
                  <a:gd name="connsiteY7" fmla="*/ 56266 h 83286"/>
                  <a:gd name="connsiteX8" fmla="*/ 77247 w 79811"/>
                  <a:gd name="connsiteY8" fmla="*/ 75975 h 83286"/>
                  <a:gd name="connsiteX9" fmla="*/ 55312 w 79811"/>
                  <a:gd name="connsiteY9" fmla="*/ 33060 h 83286"/>
                  <a:gd name="connsiteX10" fmla="*/ 41325 w 79811"/>
                  <a:gd name="connsiteY10" fmla="*/ 20981 h 83286"/>
                  <a:gd name="connsiteX11" fmla="*/ 25749 w 79811"/>
                  <a:gd name="connsiteY11" fmla="*/ 33060 h 83286"/>
                  <a:gd name="connsiteX12" fmla="*/ 55312 w 79811"/>
                  <a:gd name="connsiteY12" fmla="*/ 33060 h 8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9811" h="83286">
                    <a:moveTo>
                      <a:pt x="77247" y="75975"/>
                    </a:moveTo>
                    <a:cubicBezTo>
                      <a:pt x="70889" y="79472"/>
                      <a:pt x="59763" y="83286"/>
                      <a:pt x="47365" y="83286"/>
                    </a:cubicBezTo>
                    <a:cubicBezTo>
                      <a:pt x="17802" y="83286"/>
                      <a:pt x="0" y="66756"/>
                      <a:pt x="0" y="41643"/>
                    </a:cubicBezTo>
                    <a:cubicBezTo>
                      <a:pt x="0" y="16530"/>
                      <a:pt x="17484" y="0"/>
                      <a:pt x="41007" y="0"/>
                    </a:cubicBezTo>
                    <a:cubicBezTo>
                      <a:pt x="64213" y="0"/>
                      <a:pt x="84558" y="15259"/>
                      <a:pt x="78836" y="48319"/>
                    </a:cubicBezTo>
                    <a:lnTo>
                      <a:pt x="25431" y="48319"/>
                    </a:lnTo>
                    <a:cubicBezTo>
                      <a:pt x="26702" y="57537"/>
                      <a:pt x="36557" y="61034"/>
                      <a:pt x="47365" y="61034"/>
                    </a:cubicBezTo>
                    <a:cubicBezTo>
                      <a:pt x="57855" y="61034"/>
                      <a:pt x="68346" y="58809"/>
                      <a:pt x="73432" y="56266"/>
                    </a:cubicBezTo>
                    <a:lnTo>
                      <a:pt x="77247" y="75975"/>
                    </a:lnTo>
                    <a:close/>
                    <a:moveTo>
                      <a:pt x="55312" y="33060"/>
                    </a:moveTo>
                    <a:cubicBezTo>
                      <a:pt x="55312" y="26702"/>
                      <a:pt x="50226" y="20981"/>
                      <a:pt x="41325" y="20981"/>
                    </a:cubicBezTo>
                    <a:cubicBezTo>
                      <a:pt x="31789" y="20981"/>
                      <a:pt x="26385" y="26702"/>
                      <a:pt x="25749" y="33060"/>
                    </a:cubicBezTo>
                    <a:lnTo>
                      <a:pt x="55312" y="33060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991C77-EF49-4C70-A38C-EFF0F7967E24}"/>
                  </a:ext>
                </a:extLst>
              </p:cNvPr>
              <p:cNvSpPr/>
              <p:nvPr/>
            </p:nvSpPr>
            <p:spPr>
              <a:xfrm>
                <a:off x="3889478" y="4198003"/>
                <a:ext cx="79471" cy="81696"/>
              </a:xfrm>
              <a:custGeom>
                <a:avLst/>
                <a:gdLst>
                  <a:gd name="connsiteX0" fmla="*/ 53087 w 79471"/>
                  <a:gd name="connsiteY0" fmla="*/ 81697 h 81696"/>
                  <a:gd name="connsiteX1" fmla="*/ 53087 w 79471"/>
                  <a:gd name="connsiteY1" fmla="*/ 37193 h 81696"/>
                  <a:gd name="connsiteX2" fmla="*/ 39736 w 79471"/>
                  <a:gd name="connsiteY2" fmla="*/ 24159 h 81696"/>
                  <a:gd name="connsiteX3" fmla="*/ 26385 w 79471"/>
                  <a:gd name="connsiteY3" fmla="*/ 37193 h 81696"/>
                  <a:gd name="connsiteX4" fmla="*/ 26385 w 79471"/>
                  <a:gd name="connsiteY4" fmla="*/ 81697 h 81696"/>
                  <a:gd name="connsiteX5" fmla="*/ 0 w 79471"/>
                  <a:gd name="connsiteY5" fmla="*/ 81697 h 81696"/>
                  <a:gd name="connsiteX6" fmla="*/ 0 w 79471"/>
                  <a:gd name="connsiteY6" fmla="*/ 1907 h 81696"/>
                  <a:gd name="connsiteX7" fmla="*/ 24159 w 79471"/>
                  <a:gd name="connsiteY7" fmla="*/ 1907 h 81696"/>
                  <a:gd name="connsiteX8" fmla="*/ 25113 w 79471"/>
                  <a:gd name="connsiteY8" fmla="*/ 10172 h 81696"/>
                  <a:gd name="connsiteX9" fmla="*/ 49908 w 79471"/>
                  <a:gd name="connsiteY9" fmla="*/ 0 h 81696"/>
                  <a:gd name="connsiteX10" fmla="*/ 79472 w 79471"/>
                  <a:gd name="connsiteY10" fmla="*/ 29563 h 81696"/>
                  <a:gd name="connsiteX11" fmla="*/ 79472 w 79471"/>
                  <a:gd name="connsiteY11" fmla="*/ 81379 h 81696"/>
                  <a:gd name="connsiteX12" fmla="*/ 53087 w 79471"/>
                  <a:gd name="connsiteY12" fmla="*/ 81379 h 81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9471" h="81696">
                    <a:moveTo>
                      <a:pt x="53087" y="81697"/>
                    </a:moveTo>
                    <a:lnTo>
                      <a:pt x="53087" y="37193"/>
                    </a:lnTo>
                    <a:cubicBezTo>
                      <a:pt x="53087" y="28292"/>
                      <a:pt x="46094" y="24159"/>
                      <a:pt x="39736" y="24159"/>
                    </a:cubicBezTo>
                    <a:cubicBezTo>
                      <a:pt x="33060" y="24159"/>
                      <a:pt x="26385" y="28292"/>
                      <a:pt x="26385" y="37193"/>
                    </a:cubicBezTo>
                    <a:lnTo>
                      <a:pt x="26385" y="81697"/>
                    </a:lnTo>
                    <a:lnTo>
                      <a:pt x="0" y="81697"/>
                    </a:lnTo>
                    <a:lnTo>
                      <a:pt x="0" y="1907"/>
                    </a:lnTo>
                    <a:lnTo>
                      <a:pt x="24159" y="1907"/>
                    </a:lnTo>
                    <a:lnTo>
                      <a:pt x="25113" y="10172"/>
                    </a:lnTo>
                    <a:cubicBezTo>
                      <a:pt x="30835" y="2861"/>
                      <a:pt x="40372" y="0"/>
                      <a:pt x="49908" y="0"/>
                    </a:cubicBezTo>
                    <a:cubicBezTo>
                      <a:pt x="64849" y="0"/>
                      <a:pt x="79472" y="10490"/>
                      <a:pt x="79472" y="29563"/>
                    </a:cubicBezTo>
                    <a:lnTo>
                      <a:pt x="79472" y="81379"/>
                    </a:lnTo>
                    <a:lnTo>
                      <a:pt x="53087" y="81379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52E798D4-B29E-479F-BEFF-9C369EB3482C}"/>
                  </a:ext>
                </a:extLst>
              </p:cNvPr>
              <p:cNvSpPr/>
              <p:nvPr/>
            </p:nvSpPr>
            <p:spPr>
              <a:xfrm>
                <a:off x="3975307" y="4174480"/>
                <a:ext cx="65484" cy="107127"/>
              </a:xfrm>
              <a:custGeom>
                <a:avLst/>
                <a:gdLst>
                  <a:gd name="connsiteX0" fmla="*/ 38782 w 65484"/>
                  <a:gd name="connsiteY0" fmla="*/ 46729 h 107127"/>
                  <a:gd name="connsiteX1" fmla="*/ 38782 w 65484"/>
                  <a:gd name="connsiteY1" fmla="*/ 72478 h 107127"/>
                  <a:gd name="connsiteX2" fmla="*/ 63577 w 65484"/>
                  <a:gd name="connsiteY2" fmla="*/ 82015 h 107127"/>
                  <a:gd name="connsiteX3" fmla="*/ 65485 w 65484"/>
                  <a:gd name="connsiteY3" fmla="*/ 103313 h 107127"/>
                  <a:gd name="connsiteX4" fmla="*/ 44186 w 65484"/>
                  <a:gd name="connsiteY4" fmla="*/ 107128 h 107127"/>
                  <a:gd name="connsiteX5" fmla="*/ 12715 w 65484"/>
                  <a:gd name="connsiteY5" fmla="*/ 76929 h 107127"/>
                  <a:gd name="connsiteX6" fmla="*/ 12715 w 65484"/>
                  <a:gd name="connsiteY6" fmla="*/ 47047 h 107127"/>
                  <a:gd name="connsiteX7" fmla="*/ 0 w 65484"/>
                  <a:gd name="connsiteY7" fmla="*/ 47047 h 107127"/>
                  <a:gd name="connsiteX8" fmla="*/ 0 w 65484"/>
                  <a:gd name="connsiteY8" fmla="*/ 25749 h 107127"/>
                  <a:gd name="connsiteX9" fmla="*/ 12715 w 65484"/>
                  <a:gd name="connsiteY9" fmla="*/ 25749 h 107127"/>
                  <a:gd name="connsiteX10" fmla="*/ 12715 w 65484"/>
                  <a:gd name="connsiteY10" fmla="*/ 0 h 107127"/>
                  <a:gd name="connsiteX11" fmla="*/ 38146 w 65484"/>
                  <a:gd name="connsiteY11" fmla="*/ 0 h 107127"/>
                  <a:gd name="connsiteX12" fmla="*/ 38146 w 65484"/>
                  <a:gd name="connsiteY12" fmla="*/ 25749 h 107127"/>
                  <a:gd name="connsiteX13" fmla="*/ 60716 w 65484"/>
                  <a:gd name="connsiteY13" fmla="*/ 25749 h 107127"/>
                  <a:gd name="connsiteX14" fmla="*/ 60716 w 65484"/>
                  <a:gd name="connsiteY14" fmla="*/ 47047 h 107127"/>
                  <a:gd name="connsiteX15" fmla="*/ 38782 w 65484"/>
                  <a:gd name="connsiteY15" fmla="*/ 47047 h 107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5484" h="107127">
                    <a:moveTo>
                      <a:pt x="38782" y="46729"/>
                    </a:moveTo>
                    <a:lnTo>
                      <a:pt x="38782" y="72478"/>
                    </a:lnTo>
                    <a:cubicBezTo>
                      <a:pt x="38782" y="86147"/>
                      <a:pt x="50862" y="84876"/>
                      <a:pt x="63577" y="82015"/>
                    </a:cubicBezTo>
                    <a:lnTo>
                      <a:pt x="65485" y="103313"/>
                    </a:lnTo>
                    <a:cubicBezTo>
                      <a:pt x="59763" y="105538"/>
                      <a:pt x="50862" y="107128"/>
                      <a:pt x="44186" y="107128"/>
                    </a:cubicBezTo>
                    <a:cubicBezTo>
                      <a:pt x="25749" y="107128"/>
                      <a:pt x="12715" y="98227"/>
                      <a:pt x="12715" y="76929"/>
                    </a:cubicBezTo>
                    <a:lnTo>
                      <a:pt x="12715" y="47047"/>
                    </a:lnTo>
                    <a:lnTo>
                      <a:pt x="0" y="47047"/>
                    </a:lnTo>
                    <a:lnTo>
                      <a:pt x="0" y="25749"/>
                    </a:lnTo>
                    <a:lnTo>
                      <a:pt x="12715" y="25749"/>
                    </a:lnTo>
                    <a:lnTo>
                      <a:pt x="12715" y="0"/>
                    </a:lnTo>
                    <a:lnTo>
                      <a:pt x="38146" y="0"/>
                    </a:lnTo>
                    <a:lnTo>
                      <a:pt x="38146" y="25749"/>
                    </a:lnTo>
                    <a:lnTo>
                      <a:pt x="60716" y="25749"/>
                    </a:lnTo>
                    <a:lnTo>
                      <a:pt x="60716" y="47047"/>
                    </a:lnTo>
                    <a:lnTo>
                      <a:pt x="38782" y="47047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0433EA4-E235-4F1B-A801-BF694227F162}"/>
                  </a:ext>
                </a:extLst>
              </p:cNvPr>
              <p:cNvSpPr/>
              <p:nvPr/>
            </p:nvSpPr>
            <p:spPr>
              <a:xfrm>
                <a:off x="4048421" y="4160811"/>
                <a:ext cx="28927" cy="118889"/>
              </a:xfrm>
              <a:custGeom>
                <a:avLst/>
                <a:gdLst>
                  <a:gd name="connsiteX0" fmla="*/ 0 w 28927"/>
                  <a:gd name="connsiteY0" fmla="*/ 14305 h 118889"/>
                  <a:gd name="connsiteX1" fmla="*/ 14305 w 28927"/>
                  <a:gd name="connsiteY1" fmla="*/ 0 h 118889"/>
                  <a:gd name="connsiteX2" fmla="*/ 28928 w 28927"/>
                  <a:gd name="connsiteY2" fmla="*/ 14305 h 118889"/>
                  <a:gd name="connsiteX3" fmla="*/ 14305 w 28927"/>
                  <a:gd name="connsiteY3" fmla="*/ 28610 h 118889"/>
                  <a:gd name="connsiteX4" fmla="*/ 0 w 28927"/>
                  <a:gd name="connsiteY4" fmla="*/ 14305 h 118889"/>
                  <a:gd name="connsiteX5" fmla="*/ 27338 w 28927"/>
                  <a:gd name="connsiteY5" fmla="*/ 118890 h 118889"/>
                  <a:gd name="connsiteX6" fmla="*/ 1272 w 28927"/>
                  <a:gd name="connsiteY6" fmla="*/ 118890 h 118889"/>
                  <a:gd name="connsiteX7" fmla="*/ 1272 w 28927"/>
                  <a:gd name="connsiteY7" fmla="*/ 39100 h 118889"/>
                  <a:gd name="connsiteX8" fmla="*/ 27338 w 28927"/>
                  <a:gd name="connsiteY8" fmla="*/ 39100 h 118889"/>
                  <a:gd name="connsiteX9" fmla="*/ 27338 w 28927"/>
                  <a:gd name="connsiteY9" fmla="*/ 118890 h 118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27" h="118889">
                    <a:moveTo>
                      <a:pt x="0" y="14305"/>
                    </a:moveTo>
                    <a:cubicBezTo>
                      <a:pt x="0" y="5722"/>
                      <a:pt x="5722" y="0"/>
                      <a:pt x="14305" y="0"/>
                    </a:cubicBezTo>
                    <a:cubicBezTo>
                      <a:pt x="22888" y="0"/>
                      <a:pt x="28928" y="5722"/>
                      <a:pt x="28928" y="14305"/>
                    </a:cubicBezTo>
                    <a:cubicBezTo>
                      <a:pt x="28928" y="22888"/>
                      <a:pt x="22888" y="28610"/>
                      <a:pt x="14305" y="28610"/>
                    </a:cubicBezTo>
                    <a:cubicBezTo>
                      <a:pt x="5722" y="28610"/>
                      <a:pt x="0" y="22888"/>
                      <a:pt x="0" y="14305"/>
                    </a:cubicBezTo>
                    <a:close/>
                    <a:moveTo>
                      <a:pt x="27338" y="118890"/>
                    </a:moveTo>
                    <a:lnTo>
                      <a:pt x="1272" y="118890"/>
                    </a:lnTo>
                    <a:lnTo>
                      <a:pt x="1272" y="39100"/>
                    </a:lnTo>
                    <a:lnTo>
                      <a:pt x="27338" y="39100"/>
                    </a:lnTo>
                    <a:lnTo>
                      <a:pt x="27338" y="118890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5391356-0E4D-4D22-9063-9053D64D5AA3}"/>
                  </a:ext>
                </a:extLst>
              </p:cNvPr>
              <p:cNvSpPr/>
              <p:nvPr/>
            </p:nvSpPr>
            <p:spPr>
              <a:xfrm>
                <a:off x="4086564" y="4198003"/>
                <a:ext cx="71528" cy="83286"/>
              </a:xfrm>
              <a:custGeom>
                <a:avLst/>
                <a:gdLst>
                  <a:gd name="connsiteX0" fmla="*/ 43872 w 71528"/>
                  <a:gd name="connsiteY0" fmla="*/ 0 h 83286"/>
                  <a:gd name="connsiteX1" fmla="*/ 70257 w 71528"/>
                  <a:gd name="connsiteY1" fmla="*/ 5404 h 83286"/>
                  <a:gd name="connsiteX2" fmla="*/ 68349 w 71528"/>
                  <a:gd name="connsiteY2" fmla="*/ 27656 h 83286"/>
                  <a:gd name="connsiteX3" fmla="*/ 48640 w 71528"/>
                  <a:gd name="connsiteY3" fmla="*/ 23842 h 83286"/>
                  <a:gd name="connsiteX4" fmla="*/ 26071 w 71528"/>
                  <a:gd name="connsiteY4" fmla="*/ 41643 h 83286"/>
                  <a:gd name="connsiteX5" fmla="*/ 47369 w 71528"/>
                  <a:gd name="connsiteY5" fmla="*/ 59127 h 83286"/>
                  <a:gd name="connsiteX6" fmla="*/ 68985 w 71528"/>
                  <a:gd name="connsiteY6" fmla="*/ 53723 h 83286"/>
                  <a:gd name="connsiteX7" fmla="*/ 71528 w 71528"/>
                  <a:gd name="connsiteY7" fmla="*/ 76611 h 83286"/>
                  <a:gd name="connsiteX8" fmla="*/ 44508 w 71528"/>
                  <a:gd name="connsiteY8" fmla="*/ 83286 h 83286"/>
                  <a:gd name="connsiteX9" fmla="*/ 4 w 71528"/>
                  <a:gd name="connsiteY9" fmla="*/ 41961 h 83286"/>
                  <a:gd name="connsiteX10" fmla="*/ 43872 w 71528"/>
                  <a:gd name="connsiteY10" fmla="*/ 0 h 8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528" h="83286">
                    <a:moveTo>
                      <a:pt x="43872" y="0"/>
                    </a:moveTo>
                    <a:cubicBezTo>
                      <a:pt x="53091" y="0"/>
                      <a:pt x="60402" y="1272"/>
                      <a:pt x="70257" y="5404"/>
                    </a:cubicBezTo>
                    <a:lnTo>
                      <a:pt x="68349" y="27656"/>
                    </a:lnTo>
                    <a:cubicBezTo>
                      <a:pt x="62628" y="25113"/>
                      <a:pt x="55316" y="23842"/>
                      <a:pt x="48640" y="23842"/>
                    </a:cubicBezTo>
                    <a:cubicBezTo>
                      <a:pt x="36561" y="23842"/>
                      <a:pt x="26071" y="28292"/>
                      <a:pt x="26071" y="41643"/>
                    </a:cubicBezTo>
                    <a:cubicBezTo>
                      <a:pt x="26071" y="53087"/>
                      <a:pt x="35607" y="59127"/>
                      <a:pt x="47369" y="59127"/>
                    </a:cubicBezTo>
                    <a:cubicBezTo>
                      <a:pt x="55952" y="59127"/>
                      <a:pt x="61356" y="57220"/>
                      <a:pt x="68985" y="53723"/>
                    </a:cubicBezTo>
                    <a:lnTo>
                      <a:pt x="71528" y="76611"/>
                    </a:lnTo>
                    <a:cubicBezTo>
                      <a:pt x="62310" y="81061"/>
                      <a:pt x="54998" y="83286"/>
                      <a:pt x="44508" y="83286"/>
                    </a:cubicBezTo>
                    <a:cubicBezTo>
                      <a:pt x="19077" y="83286"/>
                      <a:pt x="4" y="66438"/>
                      <a:pt x="4" y="41961"/>
                    </a:cubicBezTo>
                    <a:cubicBezTo>
                      <a:pt x="-314" y="14305"/>
                      <a:pt x="19395" y="0"/>
                      <a:pt x="4387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3576B2-A791-4D96-BC52-3393BEFBB802}"/>
                  </a:ext>
                </a:extLst>
              </p:cNvPr>
              <p:cNvSpPr/>
              <p:nvPr/>
            </p:nvSpPr>
            <p:spPr>
              <a:xfrm>
                <a:off x="4163814" y="4198003"/>
                <a:ext cx="79811" cy="83286"/>
              </a:xfrm>
              <a:custGeom>
                <a:avLst/>
                <a:gdLst>
                  <a:gd name="connsiteX0" fmla="*/ 77246 w 79811"/>
                  <a:gd name="connsiteY0" fmla="*/ 75975 h 83286"/>
                  <a:gd name="connsiteX1" fmla="*/ 47365 w 79811"/>
                  <a:gd name="connsiteY1" fmla="*/ 83286 h 83286"/>
                  <a:gd name="connsiteX2" fmla="*/ 0 w 79811"/>
                  <a:gd name="connsiteY2" fmla="*/ 41643 h 83286"/>
                  <a:gd name="connsiteX3" fmla="*/ 41007 w 79811"/>
                  <a:gd name="connsiteY3" fmla="*/ 0 h 83286"/>
                  <a:gd name="connsiteX4" fmla="*/ 78836 w 79811"/>
                  <a:gd name="connsiteY4" fmla="*/ 48319 h 83286"/>
                  <a:gd name="connsiteX5" fmla="*/ 25431 w 79811"/>
                  <a:gd name="connsiteY5" fmla="*/ 48319 h 83286"/>
                  <a:gd name="connsiteX6" fmla="*/ 47365 w 79811"/>
                  <a:gd name="connsiteY6" fmla="*/ 61034 h 83286"/>
                  <a:gd name="connsiteX7" fmla="*/ 73432 w 79811"/>
                  <a:gd name="connsiteY7" fmla="*/ 56266 h 83286"/>
                  <a:gd name="connsiteX8" fmla="*/ 77246 w 79811"/>
                  <a:gd name="connsiteY8" fmla="*/ 75975 h 83286"/>
                  <a:gd name="connsiteX9" fmla="*/ 55312 w 79811"/>
                  <a:gd name="connsiteY9" fmla="*/ 33060 h 83286"/>
                  <a:gd name="connsiteX10" fmla="*/ 41325 w 79811"/>
                  <a:gd name="connsiteY10" fmla="*/ 20981 h 83286"/>
                  <a:gd name="connsiteX11" fmla="*/ 25749 w 79811"/>
                  <a:gd name="connsiteY11" fmla="*/ 33060 h 83286"/>
                  <a:gd name="connsiteX12" fmla="*/ 55312 w 79811"/>
                  <a:gd name="connsiteY12" fmla="*/ 33060 h 8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9811" h="83286">
                    <a:moveTo>
                      <a:pt x="77246" y="75975"/>
                    </a:moveTo>
                    <a:cubicBezTo>
                      <a:pt x="70889" y="79472"/>
                      <a:pt x="59763" y="83286"/>
                      <a:pt x="47365" y="83286"/>
                    </a:cubicBezTo>
                    <a:cubicBezTo>
                      <a:pt x="17802" y="83286"/>
                      <a:pt x="0" y="66756"/>
                      <a:pt x="0" y="41643"/>
                    </a:cubicBezTo>
                    <a:cubicBezTo>
                      <a:pt x="0" y="16530"/>
                      <a:pt x="17484" y="0"/>
                      <a:pt x="41007" y="0"/>
                    </a:cubicBezTo>
                    <a:cubicBezTo>
                      <a:pt x="64213" y="0"/>
                      <a:pt x="84558" y="15259"/>
                      <a:pt x="78836" y="48319"/>
                    </a:cubicBezTo>
                    <a:lnTo>
                      <a:pt x="25431" y="48319"/>
                    </a:lnTo>
                    <a:cubicBezTo>
                      <a:pt x="26703" y="57537"/>
                      <a:pt x="36557" y="61034"/>
                      <a:pt x="47365" y="61034"/>
                    </a:cubicBezTo>
                    <a:cubicBezTo>
                      <a:pt x="57855" y="61034"/>
                      <a:pt x="68346" y="58809"/>
                      <a:pt x="73432" y="56266"/>
                    </a:cubicBezTo>
                    <a:lnTo>
                      <a:pt x="77246" y="75975"/>
                    </a:lnTo>
                    <a:close/>
                    <a:moveTo>
                      <a:pt x="55312" y="33060"/>
                    </a:moveTo>
                    <a:cubicBezTo>
                      <a:pt x="55312" y="26702"/>
                      <a:pt x="50226" y="20981"/>
                      <a:pt x="41325" y="20981"/>
                    </a:cubicBezTo>
                    <a:cubicBezTo>
                      <a:pt x="31789" y="20981"/>
                      <a:pt x="26385" y="26702"/>
                      <a:pt x="25749" y="33060"/>
                    </a:cubicBezTo>
                    <a:lnTo>
                      <a:pt x="55312" y="33060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080BCD3-47F5-4BEC-B5EF-7AA1488482C5}"/>
                  </a:ext>
                </a:extLst>
              </p:cNvPr>
              <p:cNvSpPr/>
              <p:nvPr/>
            </p:nvSpPr>
            <p:spPr>
              <a:xfrm>
                <a:off x="4251551" y="4198003"/>
                <a:ext cx="67709" cy="83286"/>
              </a:xfrm>
              <a:custGeom>
                <a:avLst/>
                <a:gdLst>
                  <a:gd name="connsiteX0" fmla="*/ 32424 w 67709"/>
                  <a:gd name="connsiteY0" fmla="*/ 83286 h 83286"/>
                  <a:gd name="connsiteX1" fmla="*/ 1271 w 67709"/>
                  <a:gd name="connsiteY1" fmla="*/ 77882 h 83286"/>
                  <a:gd name="connsiteX2" fmla="*/ 3814 w 67709"/>
                  <a:gd name="connsiteY2" fmla="*/ 57220 h 83286"/>
                  <a:gd name="connsiteX3" fmla="*/ 30199 w 67709"/>
                  <a:gd name="connsiteY3" fmla="*/ 62624 h 83286"/>
                  <a:gd name="connsiteX4" fmla="*/ 42279 w 67709"/>
                  <a:gd name="connsiteY4" fmla="*/ 57855 h 83286"/>
                  <a:gd name="connsiteX5" fmla="*/ 31471 w 67709"/>
                  <a:gd name="connsiteY5" fmla="*/ 52133 h 83286"/>
                  <a:gd name="connsiteX6" fmla="*/ 24159 w 67709"/>
                  <a:gd name="connsiteY6" fmla="*/ 50862 h 83286"/>
                  <a:gd name="connsiteX7" fmla="*/ 0 w 67709"/>
                  <a:gd name="connsiteY7" fmla="*/ 26702 h 83286"/>
                  <a:gd name="connsiteX8" fmla="*/ 36557 w 67709"/>
                  <a:gd name="connsiteY8" fmla="*/ 0 h 83286"/>
                  <a:gd name="connsiteX9" fmla="*/ 63895 w 67709"/>
                  <a:gd name="connsiteY9" fmla="*/ 5086 h 83286"/>
                  <a:gd name="connsiteX10" fmla="*/ 61988 w 67709"/>
                  <a:gd name="connsiteY10" fmla="*/ 25431 h 83286"/>
                  <a:gd name="connsiteX11" fmla="*/ 38146 w 67709"/>
                  <a:gd name="connsiteY11" fmla="*/ 21298 h 83286"/>
                  <a:gd name="connsiteX12" fmla="*/ 25113 w 67709"/>
                  <a:gd name="connsiteY12" fmla="*/ 26385 h 83286"/>
                  <a:gd name="connsiteX13" fmla="*/ 37511 w 67709"/>
                  <a:gd name="connsiteY13" fmla="*/ 32107 h 83286"/>
                  <a:gd name="connsiteX14" fmla="*/ 45140 w 67709"/>
                  <a:gd name="connsiteY14" fmla="*/ 33378 h 83286"/>
                  <a:gd name="connsiteX15" fmla="*/ 67710 w 67709"/>
                  <a:gd name="connsiteY15" fmla="*/ 56902 h 83286"/>
                  <a:gd name="connsiteX16" fmla="*/ 32424 w 67709"/>
                  <a:gd name="connsiteY16" fmla="*/ 83286 h 8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709" h="83286">
                    <a:moveTo>
                      <a:pt x="32424" y="83286"/>
                    </a:moveTo>
                    <a:cubicBezTo>
                      <a:pt x="20663" y="83286"/>
                      <a:pt x="8901" y="81061"/>
                      <a:pt x="1271" y="77882"/>
                    </a:cubicBezTo>
                    <a:lnTo>
                      <a:pt x="3814" y="57220"/>
                    </a:lnTo>
                    <a:cubicBezTo>
                      <a:pt x="11444" y="60081"/>
                      <a:pt x="22888" y="62624"/>
                      <a:pt x="30199" y="62624"/>
                    </a:cubicBezTo>
                    <a:cubicBezTo>
                      <a:pt x="38782" y="62624"/>
                      <a:pt x="42279" y="61352"/>
                      <a:pt x="42279" y="57855"/>
                    </a:cubicBezTo>
                    <a:cubicBezTo>
                      <a:pt x="42279" y="54994"/>
                      <a:pt x="39736" y="53723"/>
                      <a:pt x="31471" y="52133"/>
                    </a:cubicBezTo>
                    <a:lnTo>
                      <a:pt x="24159" y="50862"/>
                    </a:lnTo>
                    <a:cubicBezTo>
                      <a:pt x="7629" y="48319"/>
                      <a:pt x="0" y="40689"/>
                      <a:pt x="0" y="26702"/>
                    </a:cubicBezTo>
                    <a:cubicBezTo>
                      <a:pt x="0" y="10490"/>
                      <a:pt x="14305" y="0"/>
                      <a:pt x="36557" y="0"/>
                    </a:cubicBezTo>
                    <a:cubicBezTo>
                      <a:pt x="46729" y="0"/>
                      <a:pt x="56266" y="1589"/>
                      <a:pt x="63895" y="5086"/>
                    </a:cubicBezTo>
                    <a:lnTo>
                      <a:pt x="61988" y="25431"/>
                    </a:lnTo>
                    <a:cubicBezTo>
                      <a:pt x="56902" y="23206"/>
                      <a:pt x="45140" y="21298"/>
                      <a:pt x="38146" y="21298"/>
                    </a:cubicBezTo>
                    <a:cubicBezTo>
                      <a:pt x="29245" y="21298"/>
                      <a:pt x="25113" y="22888"/>
                      <a:pt x="25113" y="26385"/>
                    </a:cubicBezTo>
                    <a:cubicBezTo>
                      <a:pt x="25113" y="29246"/>
                      <a:pt x="28292" y="30835"/>
                      <a:pt x="37511" y="32107"/>
                    </a:cubicBezTo>
                    <a:lnTo>
                      <a:pt x="45140" y="33378"/>
                    </a:lnTo>
                    <a:cubicBezTo>
                      <a:pt x="60399" y="35921"/>
                      <a:pt x="67710" y="43233"/>
                      <a:pt x="67710" y="56902"/>
                    </a:cubicBezTo>
                    <a:cubicBezTo>
                      <a:pt x="67392" y="73114"/>
                      <a:pt x="54041" y="83286"/>
                      <a:pt x="32424" y="83286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F826A45-6F9E-4527-9646-87F2DDF749DE}"/>
                  </a:ext>
                </a:extLst>
              </p:cNvPr>
              <p:cNvSpPr/>
              <p:nvPr/>
            </p:nvSpPr>
            <p:spPr>
              <a:xfrm>
                <a:off x="4330387" y="4162082"/>
                <a:ext cx="79153" cy="117300"/>
              </a:xfrm>
              <a:custGeom>
                <a:avLst/>
                <a:gdLst>
                  <a:gd name="connsiteX0" fmla="*/ 26067 w 79153"/>
                  <a:gd name="connsiteY0" fmla="*/ 44504 h 117300"/>
                  <a:gd name="connsiteX1" fmla="*/ 49590 w 79153"/>
                  <a:gd name="connsiteY1" fmla="*/ 35921 h 117300"/>
                  <a:gd name="connsiteX2" fmla="*/ 79154 w 79153"/>
                  <a:gd name="connsiteY2" fmla="*/ 65485 h 117300"/>
                  <a:gd name="connsiteX3" fmla="*/ 79154 w 79153"/>
                  <a:gd name="connsiteY3" fmla="*/ 117300 h 117300"/>
                  <a:gd name="connsiteX4" fmla="*/ 53087 w 79153"/>
                  <a:gd name="connsiteY4" fmla="*/ 117300 h 117300"/>
                  <a:gd name="connsiteX5" fmla="*/ 53087 w 79153"/>
                  <a:gd name="connsiteY5" fmla="*/ 72796 h 117300"/>
                  <a:gd name="connsiteX6" fmla="*/ 39736 w 79153"/>
                  <a:gd name="connsiteY6" fmla="*/ 59763 h 117300"/>
                  <a:gd name="connsiteX7" fmla="*/ 26385 w 79153"/>
                  <a:gd name="connsiteY7" fmla="*/ 72796 h 117300"/>
                  <a:gd name="connsiteX8" fmla="*/ 26385 w 79153"/>
                  <a:gd name="connsiteY8" fmla="*/ 117300 h 117300"/>
                  <a:gd name="connsiteX9" fmla="*/ 0 w 79153"/>
                  <a:gd name="connsiteY9" fmla="*/ 117300 h 117300"/>
                  <a:gd name="connsiteX10" fmla="*/ 0 w 79153"/>
                  <a:gd name="connsiteY10" fmla="*/ 0 h 117300"/>
                  <a:gd name="connsiteX11" fmla="*/ 26067 w 79153"/>
                  <a:gd name="connsiteY11" fmla="*/ 0 h 117300"/>
                  <a:gd name="connsiteX12" fmla="*/ 26067 w 79153"/>
                  <a:gd name="connsiteY12" fmla="*/ 44504 h 11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9153" h="117300">
                    <a:moveTo>
                      <a:pt x="26067" y="44504"/>
                    </a:moveTo>
                    <a:cubicBezTo>
                      <a:pt x="31789" y="38464"/>
                      <a:pt x="40689" y="35921"/>
                      <a:pt x="49590" y="35921"/>
                    </a:cubicBezTo>
                    <a:cubicBezTo>
                      <a:pt x="64531" y="35921"/>
                      <a:pt x="79154" y="46411"/>
                      <a:pt x="79154" y="65485"/>
                    </a:cubicBezTo>
                    <a:lnTo>
                      <a:pt x="79154" y="117300"/>
                    </a:lnTo>
                    <a:lnTo>
                      <a:pt x="53087" y="117300"/>
                    </a:lnTo>
                    <a:lnTo>
                      <a:pt x="53087" y="72796"/>
                    </a:lnTo>
                    <a:cubicBezTo>
                      <a:pt x="53087" y="63895"/>
                      <a:pt x="46094" y="59763"/>
                      <a:pt x="39736" y="59763"/>
                    </a:cubicBezTo>
                    <a:cubicBezTo>
                      <a:pt x="33060" y="59763"/>
                      <a:pt x="26385" y="63895"/>
                      <a:pt x="26385" y="72796"/>
                    </a:cubicBezTo>
                    <a:lnTo>
                      <a:pt x="26385" y="117300"/>
                    </a:lnTo>
                    <a:lnTo>
                      <a:pt x="0" y="117300"/>
                    </a:lnTo>
                    <a:lnTo>
                      <a:pt x="0" y="0"/>
                    </a:lnTo>
                    <a:lnTo>
                      <a:pt x="26067" y="0"/>
                    </a:lnTo>
                    <a:lnTo>
                      <a:pt x="26067" y="44504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C10ADA1-904C-4060-8E01-67174CB8C21B}"/>
                  </a:ext>
                </a:extLst>
              </p:cNvPr>
              <p:cNvSpPr/>
              <p:nvPr/>
            </p:nvSpPr>
            <p:spPr>
              <a:xfrm>
                <a:off x="4422256" y="4160811"/>
                <a:ext cx="28927" cy="118889"/>
              </a:xfrm>
              <a:custGeom>
                <a:avLst/>
                <a:gdLst>
                  <a:gd name="connsiteX0" fmla="*/ 0 w 28927"/>
                  <a:gd name="connsiteY0" fmla="*/ 14305 h 118889"/>
                  <a:gd name="connsiteX1" fmla="*/ 14305 w 28927"/>
                  <a:gd name="connsiteY1" fmla="*/ 0 h 118889"/>
                  <a:gd name="connsiteX2" fmla="*/ 28928 w 28927"/>
                  <a:gd name="connsiteY2" fmla="*/ 14305 h 118889"/>
                  <a:gd name="connsiteX3" fmla="*/ 14305 w 28927"/>
                  <a:gd name="connsiteY3" fmla="*/ 28610 h 118889"/>
                  <a:gd name="connsiteX4" fmla="*/ 0 w 28927"/>
                  <a:gd name="connsiteY4" fmla="*/ 14305 h 118889"/>
                  <a:gd name="connsiteX5" fmla="*/ 27656 w 28927"/>
                  <a:gd name="connsiteY5" fmla="*/ 118890 h 118889"/>
                  <a:gd name="connsiteX6" fmla="*/ 1272 w 28927"/>
                  <a:gd name="connsiteY6" fmla="*/ 118890 h 118889"/>
                  <a:gd name="connsiteX7" fmla="*/ 1272 w 28927"/>
                  <a:gd name="connsiteY7" fmla="*/ 39100 h 118889"/>
                  <a:gd name="connsiteX8" fmla="*/ 27338 w 28927"/>
                  <a:gd name="connsiteY8" fmla="*/ 39100 h 118889"/>
                  <a:gd name="connsiteX9" fmla="*/ 27338 w 28927"/>
                  <a:gd name="connsiteY9" fmla="*/ 118890 h 118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27" h="118889">
                    <a:moveTo>
                      <a:pt x="0" y="14305"/>
                    </a:moveTo>
                    <a:cubicBezTo>
                      <a:pt x="0" y="5722"/>
                      <a:pt x="5722" y="0"/>
                      <a:pt x="14305" y="0"/>
                    </a:cubicBezTo>
                    <a:cubicBezTo>
                      <a:pt x="22888" y="0"/>
                      <a:pt x="28928" y="5722"/>
                      <a:pt x="28928" y="14305"/>
                    </a:cubicBezTo>
                    <a:cubicBezTo>
                      <a:pt x="28928" y="22888"/>
                      <a:pt x="22888" y="28610"/>
                      <a:pt x="14305" y="28610"/>
                    </a:cubicBezTo>
                    <a:cubicBezTo>
                      <a:pt x="6040" y="28610"/>
                      <a:pt x="0" y="22888"/>
                      <a:pt x="0" y="14305"/>
                    </a:cubicBezTo>
                    <a:close/>
                    <a:moveTo>
                      <a:pt x="27656" y="118890"/>
                    </a:moveTo>
                    <a:lnTo>
                      <a:pt x="1272" y="118890"/>
                    </a:lnTo>
                    <a:lnTo>
                      <a:pt x="1272" y="39100"/>
                    </a:lnTo>
                    <a:lnTo>
                      <a:pt x="27338" y="39100"/>
                    </a:lnTo>
                    <a:lnTo>
                      <a:pt x="27338" y="118890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1CB5917-FC31-4D99-A4B8-D5F8B31C4539}"/>
                  </a:ext>
                </a:extLst>
              </p:cNvPr>
              <p:cNvSpPr/>
              <p:nvPr/>
            </p:nvSpPr>
            <p:spPr>
              <a:xfrm>
                <a:off x="4464535" y="4197686"/>
                <a:ext cx="86783" cy="115075"/>
              </a:xfrm>
              <a:custGeom>
                <a:avLst/>
                <a:gdLst>
                  <a:gd name="connsiteX0" fmla="*/ 0 w 86783"/>
                  <a:gd name="connsiteY0" fmla="*/ 115075 h 115075"/>
                  <a:gd name="connsiteX1" fmla="*/ 0 w 86783"/>
                  <a:gd name="connsiteY1" fmla="*/ 1907 h 115075"/>
                  <a:gd name="connsiteX2" fmla="*/ 24477 w 86783"/>
                  <a:gd name="connsiteY2" fmla="*/ 1907 h 115075"/>
                  <a:gd name="connsiteX3" fmla="*/ 25431 w 86783"/>
                  <a:gd name="connsiteY3" fmla="*/ 10172 h 115075"/>
                  <a:gd name="connsiteX4" fmla="*/ 49590 w 86783"/>
                  <a:gd name="connsiteY4" fmla="*/ 0 h 115075"/>
                  <a:gd name="connsiteX5" fmla="*/ 86783 w 86783"/>
                  <a:gd name="connsiteY5" fmla="*/ 41643 h 115075"/>
                  <a:gd name="connsiteX6" fmla="*/ 49590 w 86783"/>
                  <a:gd name="connsiteY6" fmla="*/ 82968 h 115075"/>
                  <a:gd name="connsiteX7" fmla="*/ 26067 w 86783"/>
                  <a:gd name="connsiteY7" fmla="*/ 75339 h 115075"/>
                  <a:gd name="connsiteX8" fmla="*/ 26067 w 86783"/>
                  <a:gd name="connsiteY8" fmla="*/ 114439 h 115075"/>
                  <a:gd name="connsiteX9" fmla="*/ 0 w 86783"/>
                  <a:gd name="connsiteY9" fmla="*/ 114439 h 115075"/>
                  <a:gd name="connsiteX10" fmla="*/ 26067 w 86783"/>
                  <a:gd name="connsiteY10" fmla="*/ 41961 h 115075"/>
                  <a:gd name="connsiteX11" fmla="*/ 43233 w 86783"/>
                  <a:gd name="connsiteY11" fmla="*/ 60081 h 115075"/>
                  <a:gd name="connsiteX12" fmla="*/ 60716 w 86783"/>
                  <a:gd name="connsiteY12" fmla="*/ 41961 h 115075"/>
                  <a:gd name="connsiteX13" fmla="*/ 43233 w 86783"/>
                  <a:gd name="connsiteY13" fmla="*/ 23842 h 115075"/>
                  <a:gd name="connsiteX14" fmla="*/ 26067 w 86783"/>
                  <a:gd name="connsiteY14" fmla="*/ 41961 h 11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783" h="115075">
                    <a:moveTo>
                      <a:pt x="0" y="115075"/>
                    </a:moveTo>
                    <a:lnTo>
                      <a:pt x="0" y="1907"/>
                    </a:lnTo>
                    <a:lnTo>
                      <a:pt x="24477" y="1907"/>
                    </a:lnTo>
                    <a:lnTo>
                      <a:pt x="25431" y="10172"/>
                    </a:lnTo>
                    <a:cubicBezTo>
                      <a:pt x="30199" y="4450"/>
                      <a:pt x="37511" y="0"/>
                      <a:pt x="49590" y="0"/>
                    </a:cubicBezTo>
                    <a:cubicBezTo>
                      <a:pt x="72160" y="0"/>
                      <a:pt x="86783" y="17802"/>
                      <a:pt x="86783" y="41643"/>
                    </a:cubicBezTo>
                    <a:cubicBezTo>
                      <a:pt x="86783" y="65485"/>
                      <a:pt x="72160" y="82968"/>
                      <a:pt x="49590" y="82968"/>
                    </a:cubicBezTo>
                    <a:cubicBezTo>
                      <a:pt x="39736" y="82968"/>
                      <a:pt x="30835" y="80107"/>
                      <a:pt x="26067" y="75339"/>
                    </a:cubicBezTo>
                    <a:lnTo>
                      <a:pt x="26067" y="114439"/>
                    </a:lnTo>
                    <a:lnTo>
                      <a:pt x="0" y="114439"/>
                    </a:lnTo>
                    <a:close/>
                    <a:moveTo>
                      <a:pt x="26067" y="41961"/>
                    </a:moveTo>
                    <a:cubicBezTo>
                      <a:pt x="26067" y="52769"/>
                      <a:pt x="33378" y="60081"/>
                      <a:pt x="43233" y="60081"/>
                    </a:cubicBezTo>
                    <a:cubicBezTo>
                      <a:pt x="53087" y="60081"/>
                      <a:pt x="60716" y="52451"/>
                      <a:pt x="60716" y="41961"/>
                    </a:cubicBezTo>
                    <a:cubicBezTo>
                      <a:pt x="60716" y="30835"/>
                      <a:pt x="53087" y="23842"/>
                      <a:pt x="43233" y="23842"/>
                    </a:cubicBezTo>
                    <a:cubicBezTo>
                      <a:pt x="33378" y="23842"/>
                      <a:pt x="26067" y="31153"/>
                      <a:pt x="26067" y="41961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D267679-5A15-47DA-8FC5-97765325242D}"/>
                  </a:ext>
                </a:extLst>
              </p:cNvPr>
              <p:cNvSpPr/>
              <p:nvPr/>
            </p:nvSpPr>
            <p:spPr>
              <a:xfrm>
                <a:off x="4559266" y="4198003"/>
                <a:ext cx="67709" cy="83286"/>
              </a:xfrm>
              <a:custGeom>
                <a:avLst/>
                <a:gdLst>
                  <a:gd name="connsiteX0" fmla="*/ 32424 w 67709"/>
                  <a:gd name="connsiteY0" fmla="*/ 83286 h 83286"/>
                  <a:gd name="connsiteX1" fmla="*/ 1271 w 67709"/>
                  <a:gd name="connsiteY1" fmla="*/ 77882 h 83286"/>
                  <a:gd name="connsiteX2" fmla="*/ 3815 w 67709"/>
                  <a:gd name="connsiteY2" fmla="*/ 57220 h 83286"/>
                  <a:gd name="connsiteX3" fmla="*/ 30199 w 67709"/>
                  <a:gd name="connsiteY3" fmla="*/ 62624 h 83286"/>
                  <a:gd name="connsiteX4" fmla="*/ 42279 w 67709"/>
                  <a:gd name="connsiteY4" fmla="*/ 57855 h 83286"/>
                  <a:gd name="connsiteX5" fmla="*/ 31471 w 67709"/>
                  <a:gd name="connsiteY5" fmla="*/ 52133 h 83286"/>
                  <a:gd name="connsiteX6" fmla="*/ 24159 w 67709"/>
                  <a:gd name="connsiteY6" fmla="*/ 50862 h 83286"/>
                  <a:gd name="connsiteX7" fmla="*/ 0 w 67709"/>
                  <a:gd name="connsiteY7" fmla="*/ 26702 h 83286"/>
                  <a:gd name="connsiteX8" fmla="*/ 36557 w 67709"/>
                  <a:gd name="connsiteY8" fmla="*/ 0 h 83286"/>
                  <a:gd name="connsiteX9" fmla="*/ 63895 w 67709"/>
                  <a:gd name="connsiteY9" fmla="*/ 5086 h 83286"/>
                  <a:gd name="connsiteX10" fmla="*/ 61988 w 67709"/>
                  <a:gd name="connsiteY10" fmla="*/ 25431 h 83286"/>
                  <a:gd name="connsiteX11" fmla="*/ 38146 w 67709"/>
                  <a:gd name="connsiteY11" fmla="*/ 21298 h 83286"/>
                  <a:gd name="connsiteX12" fmla="*/ 25113 w 67709"/>
                  <a:gd name="connsiteY12" fmla="*/ 26385 h 83286"/>
                  <a:gd name="connsiteX13" fmla="*/ 37511 w 67709"/>
                  <a:gd name="connsiteY13" fmla="*/ 32107 h 83286"/>
                  <a:gd name="connsiteX14" fmla="*/ 45140 w 67709"/>
                  <a:gd name="connsiteY14" fmla="*/ 33378 h 83286"/>
                  <a:gd name="connsiteX15" fmla="*/ 67710 w 67709"/>
                  <a:gd name="connsiteY15" fmla="*/ 56902 h 83286"/>
                  <a:gd name="connsiteX16" fmla="*/ 32424 w 67709"/>
                  <a:gd name="connsiteY16" fmla="*/ 83286 h 8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709" h="83286">
                    <a:moveTo>
                      <a:pt x="32424" y="83286"/>
                    </a:moveTo>
                    <a:cubicBezTo>
                      <a:pt x="20663" y="83286"/>
                      <a:pt x="8901" y="81061"/>
                      <a:pt x="1271" y="77882"/>
                    </a:cubicBezTo>
                    <a:lnTo>
                      <a:pt x="3815" y="57220"/>
                    </a:lnTo>
                    <a:cubicBezTo>
                      <a:pt x="11444" y="60081"/>
                      <a:pt x="22888" y="62624"/>
                      <a:pt x="30199" y="62624"/>
                    </a:cubicBezTo>
                    <a:cubicBezTo>
                      <a:pt x="38782" y="62624"/>
                      <a:pt x="42279" y="61352"/>
                      <a:pt x="42279" y="57855"/>
                    </a:cubicBezTo>
                    <a:cubicBezTo>
                      <a:pt x="42279" y="54994"/>
                      <a:pt x="39736" y="53723"/>
                      <a:pt x="31471" y="52133"/>
                    </a:cubicBezTo>
                    <a:lnTo>
                      <a:pt x="24159" y="50862"/>
                    </a:lnTo>
                    <a:cubicBezTo>
                      <a:pt x="7629" y="48319"/>
                      <a:pt x="0" y="40689"/>
                      <a:pt x="0" y="26702"/>
                    </a:cubicBezTo>
                    <a:cubicBezTo>
                      <a:pt x="0" y="10490"/>
                      <a:pt x="14305" y="0"/>
                      <a:pt x="36557" y="0"/>
                    </a:cubicBezTo>
                    <a:cubicBezTo>
                      <a:pt x="46729" y="0"/>
                      <a:pt x="56266" y="1589"/>
                      <a:pt x="63895" y="5086"/>
                    </a:cubicBezTo>
                    <a:lnTo>
                      <a:pt x="61988" y="25431"/>
                    </a:lnTo>
                    <a:cubicBezTo>
                      <a:pt x="56902" y="23206"/>
                      <a:pt x="45140" y="21298"/>
                      <a:pt x="38146" y="21298"/>
                    </a:cubicBezTo>
                    <a:cubicBezTo>
                      <a:pt x="29246" y="21298"/>
                      <a:pt x="25113" y="22888"/>
                      <a:pt x="25113" y="26385"/>
                    </a:cubicBezTo>
                    <a:cubicBezTo>
                      <a:pt x="25113" y="29246"/>
                      <a:pt x="28292" y="30835"/>
                      <a:pt x="37511" y="32107"/>
                    </a:cubicBezTo>
                    <a:lnTo>
                      <a:pt x="45140" y="33378"/>
                    </a:lnTo>
                    <a:cubicBezTo>
                      <a:pt x="60399" y="35921"/>
                      <a:pt x="67710" y="43233"/>
                      <a:pt x="67710" y="56902"/>
                    </a:cubicBezTo>
                    <a:cubicBezTo>
                      <a:pt x="67392" y="73114"/>
                      <a:pt x="54041" y="83286"/>
                      <a:pt x="32424" y="83286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37" name="Graphic 20">
              <a:extLst>
                <a:ext uri="{FF2B5EF4-FFF2-40B4-BE49-F238E27FC236}">
                  <a16:creationId xmlns:a16="http://schemas.microsoft.com/office/drawing/2014/main" id="{1061EC45-2FDA-4110-9DD8-344D64F2B7DA}"/>
                </a:ext>
              </a:extLst>
            </p:cNvPr>
            <p:cNvGrpSpPr/>
            <p:nvPr/>
          </p:nvGrpSpPr>
          <p:grpSpPr>
            <a:xfrm>
              <a:off x="3413019" y="3680802"/>
              <a:ext cx="1209190" cy="420246"/>
              <a:chOff x="3413019" y="3680802"/>
              <a:chExt cx="1209190" cy="420246"/>
            </a:xfrm>
            <a:solidFill>
              <a:srgbClr val="463977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7FBD417-8A83-4968-96DF-37CACED4A518}"/>
                  </a:ext>
                </a:extLst>
              </p:cNvPr>
              <p:cNvSpPr/>
              <p:nvPr/>
            </p:nvSpPr>
            <p:spPr>
              <a:xfrm>
                <a:off x="3413019" y="3698921"/>
                <a:ext cx="361553" cy="393543"/>
              </a:xfrm>
              <a:custGeom>
                <a:avLst/>
                <a:gdLst>
                  <a:gd name="connsiteX0" fmla="*/ 278097 w 361553"/>
                  <a:gd name="connsiteY0" fmla="*/ 393544 h 393543"/>
                  <a:gd name="connsiteX1" fmla="*/ 354708 w 361553"/>
                  <a:gd name="connsiteY1" fmla="*/ 393544 h 393543"/>
                  <a:gd name="connsiteX2" fmla="*/ 361384 w 361553"/>
                  <a:gd name="connsiteY2" fmla="*/ 384961 h 393543"/>
                  <a:gd name="connsiteX3" fmla="*/ 226600 w 361553"/>
                  <a:gd name="connsiteY3" fmla="*/ 5404 h 393543"/>
                  <a:gd name="connsiteX4" fmla="*/ 218334 w 361553"/>
                  <a:gd name="connsiteY4" fmla="*/ 0 h 393543"/>
                  <a:gd name="connsiteX5" fmla="*/ 143313 w 361553"/>
                  <a:gd name="connsiteY5" fmla="*/ 0 h 393543"/>
                  <a:gd name="connsiteX6" fmla="*/ 135048 w 361553"/>
                  <a:gd name="connsiteY6" fmla="*/ 5404 h 393543"/>
                  <a:gd name="connsiteX7" fmla="*/ 264 w 361553"/>
                  <a:gd name="connsiteY7" fmla="*/ 384961 h 393543"/>
                  <a:gd name="connsiteX8" fmla="*/ 6940 w 361553"/>
                  <a:gd name="connsiteY8" fmla="*/ 393544 h 393543"/>
                  <a:gd name="connsiteX9" fmla="*/ 83550 w 361553"/>
                  <a:gd name="connsiteY9" fmla="*/ 393544 h 393543"/>
                  <a:gd name="connsiteX10" fmla="*/ 92133 w 361553"/>
                  <a:gd name="connsiteY10" fmla="*/ 386868 h 393543"/>
                  <a:gd name="connsiteX11" fmla="*/ 108346 w 361553"/>
                  <a:gd name="connsiteY11" fmla="*/ 326152 h 393543"/>
                  <a:gd name="connsiteX12" fmla="*/ 252984 w 361553"/>
                  <a:gd name="connsiteY12" fmla="*/ 326152 h 393543"/>
                  <a:gd name="connsiteX13" fmla="*/ 269196 w 361553"/>
                  <a:gd name="connsiteY13" fmla="*/ 386868 h 393543"/>
                  <a:gd name="connsiteX14" fmla="*/ 278097 w 361553"/>
                  <a:gd name="connsiteY14" fmla="*/ 393544 h 393543"/>
                  <a:gd name="connsiteX15" fmla="*/ 133777 w 361553"/>
                  <a:gd name="connsiteY15" fmla="*/ 242230 h 393543"/>
                  <a:gd name="connsiteX16" fmla="*/ 174784 w 361553"/>
                  <a:gd name="connsiteY16" fmla="*/ 119525 h 393543"/>
                  <a:gd name="connsiteX17" fmla="*/ 180824 w 361553"/>
                  <a:gd name="connsiteY17" fmla="*/ 115393 h 393543"/>
                  <a:gd name="connsiteX18" fmla="*/ 180824 w 361553"/>
                  <a:gd name="connsiteY18" fmla="*/ 115393 h 393543"/>
                  <a:gd name="connsiteX19" fmla="*/ 186864 w 361553"/>
                  <a:gd name="connsiteY19" fmla="*/ 119525 h 393543"/>
                  <a:gd name="connsiteX20" fmla="*/ 227871 w 361553"/>
                  <a:gd name="connsiteY20" fmla="*/ 242230 h 393543"/>
                  <a:gd name="connsiteX21" fmla="*/ 133777 w 361553"/>
                  <a:gd name="connsiteY21" fmla="*/ 242230 h 39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1553" h="393543">
                    <a:moveTo>
                      <a:pt x="278097" y="393544"/>
                    </a:moveTo>
                    <a:lnTo>
                      <a:pt x="354708" y="393544"/>
                    </a:lnTo>
                    <a:cubicBezTo>
                      <a:pt x="359158" y="393544"/>
                      <a:pt x="362337" y="389411"/>
                      <a:pt x="361384" y="384961"/>
                    </a:cubicBezTo>
                    <a:cubicBezTo>
                      <a:pt x="350575" y="345225"/>
                      <a:pt x="301621" y="172295"/>
                      <a:pt x="226600" y="5404"/>
                    </a:cubicBezTo>
                    <a:cubicBezTo>
                      <a:pt x="225010" y="2225"/>
                      <a:pt x="221831" y="0"/>
                      <a:pt x="218334" y="0"/>
                    </a:cubicBezTo>
                    <a:lnTo>
                      <a:pt x="143313" y="0"/>
                    </a:lnTo>
                    <a:cubicBezTo>
                      <a:pt x="139816" y="0"/>
                      <a:pt x="136638" y="2225"/>
                      <a:pt x="135048" y="5404"/>
                    </a:cubicBezTo>
                    <a:cubicBezTo>
                      <a:pt x="60345" y="172295"/>
                      <a:pt x="11390" y="345225"/>
                      <a:pt x="264" y="384961"/>
                    </a:cubicBezTo>
                    <a:cubicBezTo>
                      <a:pt x="-1007" y="389411"/>
                      <a:pt x="2489" y="393544"/>
                      <a:pt x="6940" y="393544"/>
                    </a:cubicBezTo>
                    <a:lnTo>
                      <a:pt x="83550" y="393544"/>
                    </a:lnTo>
                    <a:cubicBezTo>
                      <a:pt x="87683" y="393544"/>
                      <a:pt x="91180" y="390683"/>
                      <a:pt x="92133" y="386868"/>
                    </a:cubicBezTo>
                    <a:cubicBezTo>
                      <a:pt x="94677" y="376696"/>
                      <a:pt x="100081" y="355397"/>
                      <a:pt x="108346" y="326152"/>
                    </a:cubicBezTo>
                    <a:lnTo>
                      <a:pt x="252984" y="326152"/>
                    </a:lnTo>
                    <a:cubicBezTo>
                      <a:pt x="261249" y="355397"/>
                      <a:pt x="266653" y="376696"/>
                      <a:pt x="269196" y="386868"/>
                    </a:cubicBezTo>
                    <a:cubicBezTo>
                      <a:pt x="270468" y="390683"/>
                      <a:pt x="273965" y="393544"/>
                      <a:pt x="278097" y="393544"/>
                    </a:cubicBezTo>
                    <a:close/>
                    <a:moveTo>
                      <a:pt x="133777" y="242230"/>
                    </a:moveTo>
                    <a:cubicBezTo>
                      <a:pt x="145221" y="206309"/>
                      <a:pt x="158890" y="162758"/>
                      <a:pt x="174784" y="119525"/>
                    </a:cubicBezTo>
                    <a:cubicBezTo>
                      <a:pt x="175738" y="116982"/>
                      <a:pt x="178281" y="115393"/>
                      <a:pt x="180824" y="115393"/>
                    </a:cubicBezTo>
                    <a:lnTo>
                      <a:pt x="180824" y="115393"/>
                    </a:lnTo>
                    <a:cubicBezTo>
                      <a:pt x="183685" y="115393"/>
                      <a:pt x="185910" y="116982"/>
                      <a:pt x="186864" y="119525"/>
                    </a:cubicBezTo>
                    <a:cubicBezTo>
                      <a:pt x="202758" y="162758"/>
                      <a:pt x="216427" y="206309"/>
                      <a:pt x="227871" y="242230"/>
                    </a:cubicBezTo>
                    <a:lnTo>
                      <a:pt x="133777" y="242230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EF10C53-D350-46EB-ADE3-A6E19D618EC7}"/>
                  </a:ext>
                </a:extLst>
              </p:cNvPr>
              <p:cNvSpPr/>
              <p:nvPr/>
            </p:nvSpPr>
            <p:spPr>
              <a:xfrm>
                <a:off x="4345622" y="3680802"/>
                <a:ext cx="276587" cy="411345"/>
              </a:xfrm>
              <a:custGeom>
                <a:avLst/>
                <a:gdLst>
                  <a:gd name="connsiteX0" fmla="*/ 170094 w 276587"/>
                  <a:gd name="connsiteY0" fmla="*/ 108082 h 411345"/>
                  <a:gd name="connsiteX1" fmla="*/ 130040 w 276587"/>
                  <a:gd name="connsiteY1" fmla="*/ 114121 h 411345"/>
                  <a:gd name="connsiteX2" fmla="*/ 97615 w 276587"/>
                  <a:gd name="connsiteY2" fmla="*/ 132559 h 411345"/>
                  <a:gd name="connsiteX3" fmla="*/ 96662 w 276587"/>
                  <a:gd name="connsiteY3" fmla="*/ 133512 h 411345"/>
                  <a:gd name="connsiteX4" fmla="*/ 96026 w 276587"/>
                  <a:gd name="connsiteY4" fmla="*/ 133830 h 411345"/>
                  <a:gd name="connsiteX5" fmla="*/ 95708 w 276587"/>
                  <a:gd name="connsiteY5" fmla="*/ 133830 h 411345"/>
                  <a:gd name="connsiteX6" fmla="*/ 87125 w 276587"/>
                  <a:gd name="connsiteY6" fmla="*/ 132877 h 411345"/>
                  <a:gd name="connsiteX7" fmla="*/ 87443 w 276587"/>
                  <a:gd name="connsiteY7" fmla="*/ 125565 h 411345"/>
                  <a:gd name="connsiteX8" fmla="*/ 88079 w 276587"/>
                  <a:gd name="connsiteY8" fmla="*/ 124612 h 411345"/>
                  <a:gd name="connsiteX9" fmla="*/ 94437 w 276587"/>
                  <a:gd name="connsiteY9" fmla="*/ 104585 h 411345"/>
                  <a:gd name="connsiteX10" fmla="*/ 94437 w 276587"/>
                  <a:gd name="connsiteY10" fmla="*/ 104585 h 411345"/>
                  <a:gd name="connsiteX11" fmla="*/ 86489 w 276587"/>
                  <a:gd name="connsiteY11" fmla="*/ 6040 h 411345"/>
                  <a:gd name="connsiteX12" fmla="*/ 79814 w 276587"/>
                  <a:gd name="connsiteY12" fmla="*/ 0 h 411345"/>
                  <a:gd name="connsiteX13" fmla="*/ 6700 w 276587"/>
                  <a:gd name="connsiteY13" fmla="*/ 0 h 411345"/>
                  <a:gd name="connsiteX14" fmla="*/ 24 w 276587"/>
                  <a:gd name="connsiteY14" fmla="*/ 7311 h 411345"/>
                  <a:gd name="connsiteX15" fmla="*/ 12104 w 276587"/>
                  <a:gd name="connsiteY15" fmla="*/ 213938 h 411345"/>
                  <a:gd name="connsiteX16" fmla="*/ 5428 w 276587"/>
                  <a:gd name="connsiteY16" fmla="*/ 404352 h 411345"/>
                  <a:gd name="connsiteX17" fmla="*/ 12104 w 276587"/>
                  <a:gd name="connsiteY17" fmla="*/ 411346 h 411345"/>
                  <a:gd name="connsiteX18" fmla="*/ 85218 w 276587"/>
                  <a:gd name="connsiteY18" fmla="*/ 411346 h 411345"/>
                  <a:gd name="connsiteX19" fmla="*/ 91893 w 276587"/>
                  <a:gd name="connsiteY19" fmla="*/ 404670 h 411345"/>
                  <a:gd name="connsiteX20" fmla="*/ 98569 w 276587"/>
                  <a:gd name="connsiteY20" fmla="*/ 233647 h 411345"/>
                  <a:gd name="connsiteX21" fmla="*/ 144345 w 276587"/>
                  <a:gd name="connsiteY21" fmla="*/ 195500 h 411345"/>
                  <a:gd name="connsiteX22" fmla="*/ 190438 w 276587"/>
                  <a:gd name="connsiteY22" fmla="*/ 244455 h 411345"/>
                  <a:gd name="connsiteX23" fmla="*/ 190438 w 276587"/>
                  <a:gd name="connsiteY23" fmla="*/ 404670 h 411345"/>
                  <a:gd name="connsiteX24" fmla="*/ 197114 w 276587"/>
                  <a:gd name="connsiteY24" fmla="*/ 411346 h 411345"/>
                  <a:gd name="connsiteX25" fmla="*/ 269910 w 276587"/>
                  <a:gd name="connsiteY25" fmla="*/ 411346 h 411345"/>
                  <a:gd name="connsiteX26" fmla="*/ 276586 w 276587"/>
                  <a:gd name="connsiteY26" fmla="*/ 404670 h 411345"/>
                  <a:gd name="connsiteX27" fmla="*/ 276586 w 276587"/>
                  <a:gd name="connsiteY27" fmla="*/ 220296 h 411345"/>
                  <a:gd name="connsiteX28" fmla="*/ 170094 w 276587"/>
                  <a:gd name="connsiteY28" fmla="*/ 108082 h 411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76587" h="411345">
                    <a:moveTo>
                      <a:pt x="170094" y="108082"/>
                    </a:moveTo>
                    <a:cubicBezTo>
                      <a:pt x="157060" y="108082"/>
                      <a:pt x="142755" y="109989"/>
                      <a:pt x="130040" y="114121"/>
                    </a:cubicBezTo>
                    <a:cubicBezTo>
                      <a:pt x="118596" y="117936"/>
                      <a:pt x="107788" y="123976"/>
                      <a:pt x="97615" y="132559"/>
                    </a:cubicBezTo>
                    <a:cubicBezTo>
                      <a:pt x="97297" y="132877"/>
                      <a:pt x="96980" y="133195"/>
                      <a:pt x="96662" y="133512"/>
                    </a:cubicBezTo>
                    <a:cubicBezTo>
                      <a:pt x="96344" y="133512"/>
                      <a:pt x="96344" y="133830"/>
                      <a:pt x="96026" y="133830"/>
                    </a:cubicBezTo>
                    <a:cubicBezTo>
                      <a:pt x="96026" y="133830"/>
                      <a:pt x="96026" y="133830"/>
                      <a:pt x="95708" y="133830"/>
                    </a:cubicBezTo>
                    <a:cubicBezTo>
                      <a:pt x="93165" y="136056"/>
                      <a:pt x="89032" y="135738"/>
                      <a:pt x="87125" y="132877"/>
                    </a:cubicBezTo>
                    <a:cubicBezTo>
                      <a:pt x="85536" y="130651"/>
                      <a:pt x="85854" y="127790"/>
                      <a:pt x="87443" y="125565"/>
                    </a:cubicBezTo>
                    <a:lnTo>
                      <a:pt x="88079" y="124612"/>
                    </a:lnTo>
                    <a:cubicBezTo>
                      <a:pt x="92529" y="118890"/>
                      <a:pt x="94754" y="111896"/>
                      <a:pt x="94437" y="104585"/>
                    </a:cubicBezTo>
                    <a:lnTo>
                      <a:pt x="94437" y="104585"/>
                    </a:lnTo>
                    <a:cubicBezTo>
                      <a:pt x="91258" y="51498"/>
                      <a:pt x="88079" y="22570"/>
                      <a:pt x="86489" y="6040"/>
                    </a:cubicBezTo>
                    <a:cubicBezTo>
                      <a:pt x="86171" y="2543"/>
                      <a:pt x="83310" y="0"/>
                      <a:pt x="79814" y="0"/>
                    </a:cubicBezTo>
                    <a:lnTo>
                      <a:pt x="6700" y="0"/>
                    </a:lnTo>
                    <a:cubicBezTo>
                      <a:pt x="2567" y="0"/>
                      <a:pt x="-294" y="3497"/>
                      <a:pt x="24" y="7311"/>
                    </a:cubicBezTo>
                    <a:cubicBezTo>
                      <a:pt x="2885" y="35285"/>
                      <a:pt x="12104" y="136056"/>
                      <a:pt x="12104" y="213938"/>
                    </a:cubicBezTo>
                    <a:cubicBezTo>
                      <a:pt x="12104" y="291184"/>
                      <a:pt x="5746" y="379239"/>
                      <a:pt x="5428" y="404352"/>
                    </a:cubicBezTo>
                    <a:cubicBezTo>
                      <a:pt x="5428" y="408167"/>
                      <a:pt x="8289" y="411346"/>
                      <a:pt x="12104" y="411346"/>
                    </a:cubicBezTo>
                    <a:lnTo>
                      <a:pt x="85218" y="411346"/>
                    </a:lnTo>
                    <a:cubicBezTo>
                      <a:pt x="89032" y="411346"/>
                      <a:pt x="91893" y="408485"/>
                      <a:pt x="91893" y="404670"/>
                    </a:cubicBezTo>
                    <a:cubicBezTo>
                      <a:pt x="92211" y="383054"/>
                      <a:pt x="96662" y="257806"/>
                      <a:pt x="98569" y="233647"/>
                    </a:cubicBezTo>
                    <a:cubicBezTo>
                      <a:pt x="100794" y="209487"/>
                      <a:pt x="119549" y="195500"/>
                      <a:pt x="144345" y="195500"/>
                    </a:cubicBezTo>
                    <a:cubicBezTo>
                      <a:pt x="175498" y="195500"/>
                      <a:pt x="190438" y="216481"/>
                      <a:pt x="190438" y="244455"/>
                    </a:cubicBezTo>
                    <a:lnTo>
                      <a:pt x="190438" y="404670"/>
                    </a:lnTo>
                    <a:cubicBezTo>
                      <a:pt x="190438" y="408485"/>
                      <a:pt x="193617" y="411346"/>
                      <a:pt x="197114" y="411346"/>
                    </a:cubicBezTo>
                    <a:lnTo>
                      <a:pt x="269910" y="411346"/>
                    </a:lnTo>
                    <a:cubicBezTo>
                      <a:pt x="273725" y="411346"/>
                      <a:pt x="276586" y="408167"/>
                      <a:pt x="276586" y="404670"/>
                    </a:cubicBezTo>
                    <a:lnTo>
                      <a:pt x="276586" y="220296"/>
                    </a:lnTo>
                    <a:cubicBezTo>
                      <a:pt x="276903" y="158626"/>
                      <a:pt x="243843" y="108082"/>
                      <a:pt x="170094" y="108082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651A8D7-D45A-40F1-A477-C9875E3A4478}"/>
                  </a:ext>
                </a:extLst>
              </p:cNvPr>
              <p:cNvSpPr/>
              <p:nvPr/>
            </p:nvSpPr>
            <p:spPr>
              <a:xfrm>
                <a:off x="4025216" y="3782525"/>
                <a:ext cx="293753" cy="318522"/>
              </a:xfrm>
              <a:custGeom>
                <a:avLst/>
                <a:gdLst>
                  <a:gd name="connsiteX0" fmla="*/ 161486 w 293753"/>
                  <a:gd name="connsiteY0" fmla="*/ 239687 h 318522"/>
                  <a:gd name="connsiteX1" fmla="*/ 103949 w 293753"/>
                  <a:gd name="connsiteY1" fmla="*/ 215845 h 318522"/>
                  <a:gd name="connsiteX2" fmla="*/ 82015 w 293753"/>
                  <a:gd name="connsiteY2" fmla="*/ 158943 h 318522"/>
                  <a:gd name="connsiteX3" fmla="*/ 103949 w 293753"/>
                  <a:gd name="connsiteY3" fmla="*/ 102042 h 318522"/>
                  <a:gd name="connsiteX4" fmla="*/ 161486 w 293753"/>
                  <a:gd name="connsiteY4" fmla="*/ 78200 h 318522"/>
                  <a:gd name="connsiteX5" fmla="*/ 223792 w 293753"/>
                  <a:gd name="connsiteY5" fmla="*/ 107764 h 318522"/>
                  <a:gd name="connsiteX6" fmla="*/ 232693 w 293753"/>
                  <a:gd name="connsiteY6" fmla="*/ 109353 h 318522"/>
                  <a:gd name="connsiteX7" fmla="*/ 290548 w 293753"/>
                  <a:gd name="connsiteY7" fmla="*/ 72796 h 318522"/>
                  <a:gd name="connsiteX8" fmla="*/ 292456 w 293753"/>
                  <a:gd name="connsiteY8" fmla="*/ 62942 h 318522"/>
                  <a:gd name="connsiteX9" fmla="*/ 241276 w 293753"/>
                  <a:gd name="connsiteY9" fmla="*/ 19073 h 318522"/>
                  <a:gd name="connsiteX10" fmla="*/ 161804 w 293753"/>
                  <a:gd name="connsiteY10" fmla="*/ 0 h 318522"/>
                  <a:gd name="connsiteX11" fmla="*/ 47365 w 293753"/>
                  <a:gd name="connsiteY11" fmla="*/ 44186 h 318522"/>
                  <a:gd name="connsiteX12" fmla="*/ 12715 w 293753"/>
                  <a:gd name="connsiteY12" fmla="*/ 94412 h 318522"/>
                  <a:gd name="connsiteX13" fmla="*/ 0 w 293753"/>
                  <a:gd name="connsiteY13" fmla="*/ 159261 h 318522"/>
                  <a:gd name="connsiteX14" fmla="*/ 12715 w 293753"/>
                  <a:gd name="connsiteY14" fmla="*/ 224110 h 318522"/>
                  <a:gd name="connsiteX15" fmla="*/ 47365 w 293753"/>
                  <a:gd name="connsiteY15" fmla="*/ 274336 h 318522"/>
                  <a:gd name="connsiteX16" fmla="*/ 161804 w 293753"/>
                  <a:gd name="connsiteY16" fmla="*/ 318523 h 318522"/>
                  <a:gd name="connsiteX17" fmla="*/ 241276 w 293753"/>
                  <a:gd name="connsiteY17" fmla="*/ 299449 h 318522"/>
                  <a:gd name="connsiteX18" fmla="*/ 292456 w 293753"/>
                  <a:gd name="connsiteY18" fmla="*/ 255581 h 318522"/>
                  <a:gd name="connsiteX19" fmla="*/ 290548 w 293753"/>
                  <a:gd name="connsiteY19" fmla="*/ 245726 h 318522"/>
                  <a:gd name="connsiteX20" fmla="*/ 232693 w 293753"/>
                  <a:gd name="connsiteY20" fmla="*/ 209170 h 318522"/>
                  <a:gd name="connsiteX21" fmla="*/ 223792 w 293753"/>
                  <a:gd name="connsiteY21" fmla="*/ 210759 h 318522"/>
                  <a:gd name="connsiteX22" fmla="*/ 161486 w 293753"/>
                  <a:gd name="connsiteY22" fmla="*/ 239687 h 318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93753" h="318522">
                    <a:moveTo>
                      <a:pt x="161486" y="239687"/>
                    </a:moveTo>
                    <a:cubicBezTo>
                      <a:pt x="138916" y="239687"/>
                      <a:pt x="118572" y="231422"/>
                      <a:pt x="103949" y="215845"/>
                    </a:cubicBezTo>
                    <a:cubicBezTo>
                      <a:pt x="89644" y="200904"/>
                      <a:pt x="82015" y="180878"/>
                      <a:pt x="82015" y="158943"/>
                    </a:cubicBezTo>
                    <a:cubicBezTo>
                      <a:pt x="82015" y="137009"/>
                      <a:pt x="89962" y="116664"/>
                      <a:pt x="103949" y="102042"/>
                    </a:cubicBezTo>
                    <a:cubicBezTo>
                      <a:pt x="118572" y="86783"/>
                      <a:pt x="138916" y="78200"/>
                      <a:pt x="161486" y="78200"/>
                    </a:cubicBezTo>
                    <a:cubicBezTo>
                      <a:pt x="186917" y="78200"/>
                      <a:pt x="209170" y="88690"/>
                      <a:pt x="223792" y="107764"/>
                    </a:cubicBezTo>
                    <a:cubicBezTo>
                      <a:pt x="226017" y="110625"/>
                      <a:pt x="229832" y="111260"/>
                      <a:pt x="232693" y="109353"/>
                    </a:cubicBezTo>
                    <a:lnTo>
                      <a:pt x="290548" y="72796"/>
                    </a:lnTo>
                    <a:cubicBezTo>
                      <a:pt x="293727" y="70571"/>
                      <a:pt x="294681" y="66120"/>
                      <a:pt x="292456" y="62942"/>
                    </a:cubicBezTo>
                    <a:cubicBezTo>
                      <a:pt x="279105" y="44822"/>
                      <a:pt x="261303" y="29881"/>
                      <a:pt x="241276" y="19073"/>
                    </a:cubicBezTo>
                    <a:cubicBezTo>
                      <a:pt x="217434" y="6676"/>
                      <a:pt x="190096" y="0"/>
                      <a:pt x="161804" y="0"/>
                    </a:cubicBezTo>
                    <a:cubicBezTo>
                      <a:pt x="117936" y="0"/>
                      <a:pt x="77246" y="15576"/>
                      <a:pt x="47365" y="44186"/>
                    </a:cubicBezTo>
                    <a:cubicBezTo>
                      <a:pt x="32424" y="58491"/>
                      <a:pt x="20980" y="75339"/>
                      <a:pt x="12715" y="94412"/>
                    </a:cubicBezTo>
                    <a:cubicBezTo>
                      <a:pt x="4132" y="114439"/>
                      <a:pt x="0" y="136056"/>
                      <a:pt x="0" y="159261"/>
                    </a:cubicBezTo>
                    <a:cubicBezTo>
                      <a:pt x="0" y="182149"/>
                      <a:pt x="4132" y="204083"/>
                      <a:pt x="12715" y="224110"/>
                    </a:cubicBezTo>
                    <a:cubicBezTo>
                      <a:pt x="20663" y="243183"/>
                      <a:pt x="32424" y="260031"/>
                      <a:pt x="47365" y="274336"/>
                    </a:cubicBezTo>
                    <a:cubicBezTo>
                      <a:pt x="77246" y="302628"/>
                      <a:pt x="117618" y="318523"/>
                      <a:pt x="161804" y="318523"/>
                    </a:cubicBezTo>
                    <a:cubicBezTo>
                      <a:pt x="190096" y="318523"/>
                      <a:pt x="217752" y="311847"/>
                      <a:pt x="241276" y="299449"/>
                    </a:cubicBezTo>
                    <a:cubicBezTo>
                      <a:pt x="261621" y="288641"/>
                      <a:pt x="279105" y="273701"/>
                      <a:pt x="292456" y="255581"/>
                    </a:cubicBezTo>
                    <a:cubicBezTo>
                      <a:pt x="294681" y="252402"/>
                      <a:pt x="294045" y="247952"/>
                      <a:pt x="290548" y="245726"/>
                    </a:cubicBezTo>
                    <a:lnTo>
                      <a:pt x="232693" y="209170"/>
                    </a:lnTo>
                    <a:cubicBezTo>
                      <a:pt x="229832" y="207262"/>
                      <a:pt x="226017" y="207898"/>
                      <a:pt x="223792" y="210759"/>
                    </a:cubicBezTo>
                    <a:cubicBezTo>
                      <a:pt x="209170" y="229196"/>
                      <a:pt x="186917" y="239687"/>
                      <a:pt x="161486" y="239687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2077B92-6E42-458A-A682-55C384104404}"/>
                  </a:ext>
                </a:extLst>
              </p:cNvPr>
              <p:cNvSpPr/>
              <p:nvPr/>
            </p:nvSpPr>
            <p:spPr>
              <a:xfrm>
                <a:off x="3806170" y="3782647"/>
                <a:ext cx="216937" cy="309817"/>
              </a:xfrm>
              <a:custGeom>
                <a:avLst/>
                <a:gdLst>
                  <a:gd name="connsiteX0" fmla="*/ 216503 w 216937"/>
                  <a:gd name="connsiteY0" fmla="*/ 15455 h 309817"/>
                  <a:gd name="connsiteX1" fmla="*/ 212688 w 216937"/>
                  <a:gd name="connsiteY1" fmla="*/ 6872 h 309817"/>
                  <a:gd name="connsiteX2" fmla="*/ 92845 w 216937"/>
                  <a:gd name="connsiteY2" fmla="*/ 31985 h 309817"/>
                  <a:gd name="connsiteX3" fmla="*/ 84580 w 216937"/>
                  <a:gd name="connsiteY3" fmla="*/ 31667 h 309817"/>
                  <a:gd name="connsiteX4" fmla="*/ 84898 w 216937"/>
                  <a:gd name="connsiteY4" fmla="*/ 24991 h 309817"/>
                  <a:gd name="connsiteX5" fmla="*/ 91256 w 216937"/>
                  <a:gd name="connsiteY5" fmla="*/ 15455 h 309817"/>
                  <a:gd name="connsiteX6" fmla="*/ 85534 w 216937"/>
                  <a:gd name="connsiteY6" fmla="*/ 5918 h 309817"/>
                  <a:gd name="connsiteX7" fmla="*/ 6698 w 216937"/>
                  <a:gd name="connsiteY7" fmla="*/ 5918 h 309817"/>
                  <a:gd name="connsiteX8" fmla="*/ 22 w 216937"/>
                  <a:gd name="connsiteY8" fmla="*/ 13229 h 309817"/>
                  <a:gd name="connsiteX9" fmla="*/ 2565 w 216937"/>
                  <a:gd name="connsiteY9" fmla="*/ 302506 h 309817"/>
                  <a:gd name="connsiteX10" fmla="*/ 9241 w 216937"/>
                  <a:gd name="connsiteY10" fmla="*/ 309818 h 309817"/>
                  <a:gd name="connsiteX11" fmla="*/ 82037 w 216937"/>
                  <a:gd name="connsiteY11" fmla="*/ 309818 h 309817"/>
                  <a:gd name="connsiteX12" fmla="*/ 88712 w 216937"/>
                  <a:gd name="connsiteY12" fmla="*/ 302824 h 309817"/>
                  <a:gd name="connsiteX13" fmla="*/ 90302 w 216937"/>
                  <a:gd name="connsiteY13" fmla="*/ 144835 h 309817"/>
                  <a:gd name="connsiteX14" fmla="*/ 184079 w 216937"/>
                  <a:gd name="connsiteY14" fmla="*/ 87297 h 309817"/>
                  <a:gd name="connsiteX15" fmla="*/ 192979 w 216937"/>
                  <a:gd name="connsiteY15" fmla="*/ 83165 h 309817"/>
                  <a:gd name="connsiteX16" fmla="*/ 216503 w 216937"/>
                  <a:gd name="connsiteY16" fmla="*/ 15455 h 30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6937" h="309817">
                    <a:moveTo>
                      <a:pt x="216503" y="15455"/>
                    </a:moveTo>
                    <a:cubicBezTo>
                      <a:pt x="217774" y="11958"/>
                      <a:pt x="216185" y="8461"/>
                      <a:pt x="212688" y="6872"/>
                    </a:cubicBezTo>
                    <a:cubicBezTo>
                      <a:pt x="169138" y="-11248"/>
                      <a:pt x="112872" y="9733"/>
                      <a:pt x="92845" y="31985"/>
                    </a:cubicBezTo>
                    <a:cubicBezTo>
                      <a:pt x="90620" y="34528"/>
                      <a:pt x="86487" y="34528"/>
                      <a:pt x="84580" y="31667"/>
                    </a:cubicBezTo>
                    <a:cubicBezTo>
                      <a:pt x="83308" y="29760"/>
                      <a:pt x="83626" y="26581"/>
                      <a:pt x="84898" y="24991"/>
                    </a:cubicBezTo>
                    <a:cubicBezTo>
                      <a:pt x="87441" y="22130"/>
                      <a:pt x="89984" y="17998"/>
                      <a:pt x="91256" y="15455"/>
                    </a:cubicBezTo>
                    <a:cubicBezTo>
                      <a:pt x="93481" y="11004"/>
                      <a:pt x="90302" y="5918"/>
                      <a:pt x="85534" y="5918"/>
                    </a:cubicBezTo>
                    <a:cubicBezTo>
                      <a:pt x="71864" y="5918"/>
                      <a:pt x="25135" y="5918"/>
                      <a:pt x="6698" y="5918"/>
                    </a:cubicBezTo>
                    <a:cubicBezTo>
                      <a:pt x="2883" y="5918"/>
                      <a:pt x="-296" y="9097"/>
                      <a:pt x="22" y="13229"/>
                    </a:cubicBezTo>
                    <a:cubicBezTo>
                      <a:pt x="9559" y="150239"/>
                      <a:pt x="5108" y="271989"/>
                      <a:pt x="2565" y="302506"/>
                    </a:cubicBezTo>
                    <a:cubicBezTo>
                      <a:pt x="2247" y="306321"/>
                      <a:pt x="5426" y="309818"/>
                      <a:pt x="9241" y="309818"/>
                    </a:cubicBezTo>
                    <a:cubicBezTo>
                      <a:pt x="26407" y="309818"/>
                      <a:pt x="66142" y="309818"/>
                      <a:pt x="82037" y="309818"/>
                    </a:cubicBezTo>
                    <a:cubicBezTo>
                      <a:pt x="85851" y="309818"/>
                      <a:pt x="89030" y="306639"/>
                      <a:pt x="88712" y="302824"/>
                    </a:cubicBezTo>
                    <a:cubicBezTo>
                      <a:pt x="87759" y="278983"/>
                      <a:pt x="85534" y="199511"/>
                      <a:pt x="90302" y="144835"/>
                    </a:cubicBezTo>
                    <a:cubicBezTo>
                      <a:pt x="96024" y="79668"/>
                      <a:pt x="161826" y="78078"/>
                      <a:pt x="184079" y="87297"/>
                    </a:cubicBezTo>
                    <a:cubicBezTo>
                      <a:pt x="187575" y="88886"/>
                      <a:pt x="191708" y="86979"/>
                      <a:pt x="192979" y="83165"/>
                    </a:cubicBezTo>
                    <a:lnTo>
                      <a:pt x="216503" y="15455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70B1BD0-E5BC-445B-ADA7-3A58001121D2}"/>
                </a:ext>
              </a:extLst>
            </p:cNvPr>
            <p:cNvSpPr/>
            <p:nvPr/>
          </p:nvSpPr>
          <p:spPr>
            <a:xfrm>
              <a:off x="2598708" y="3560323"/>
              <a:ext cx="726838" cy="841128"/>
            </a:xfrm>
            <a:custGeom>
              <a:avLst/>
              <a:gdLst>
                <a:gd name="connsiteX0" fmla="*/ 660401 w 726838"/>
                <a:gd name="connsiteY0" fmla="*/ 260031 h 841128"/>
                <a:gd name="connsiteX1" fmla="*/ 549776 w 726838"/>
                <a:gd name="connsiteY1" fmla="*/ 264164 h 841128"/>
                <a:gd name="connsiteX2" fmla="*/ 493510 w 726838"/>
                <a:gd name="connsiteY2" fmla="*/ 134466 h 841128"/>
                <a:gd name="connsiteX3" fmla="*/ 321851 w 726838"/>
                <a:gd name="connsiteY3" fmla="*/ 0 h 841128"/>
                <a:gd name="connsiteX4" fmla="*/ 73899 w 726838"/>
                <a:gd name="connsiteY4" fmla="*/ 285462 h 841128"/>
                <a:gd name="connsiteX5" fmla="*/ 150 w 726838"/>
                <a:gd name="connsiteY5" fmla="*/ 666291 h 841128"/>
                <a:gd name="connsiteX6" fmla="*/ 65634 w 726838"/>
                <a:gd name="connsiteY6" fmla="*/ 736226 h 841128"/>
                <a:gd name="connsiteX7" fmla="*/ 65952 w 726838"/>
                <a:gd name="connsiteY7" fmla="*/ 736226 h 841128"/>
                <a:gd name="connsiteX8" fmla="*/ 131437 w 726838"/>
                <a:gd name="connsiteY8" fmla="*/ 675192 h 841128"/>
                <a:gd name="connsiteX9" fmla="*/ 198511 w 726838"/>
                <a:gd name="connsiteY9" fmla="*/ 326788 h 841128"/>
                <a:gd name="connsiteX10" fmla="*/ 321851 w 726838"/>
                <a:gd name="connsiteY10" fmla="*/ 131605 h 841128"/>
                <a:gd name="connsiteX11" fmla="*/ 416581 w 726838"/>
                <a:gd name="connsiteY11" fmla="*/ 280694 h 841128"/>
                <a:gd name="connsiteX12" fmla="*/ 256049 w 726838"/>
                <a:gd name="connsiteY12" fmla="*/ 366523 h 841128"/>
                <a:gd name="connsiteX13" fmla="*/ 229346 w 726838"/>
                <a:gd name="connsiteY13" fmla="*/ 548037 h 841128"/>
                <a:gd name="connsiteX14" fmla="*/ 440105 w 726838"/>
                <a:gd name="connsiteY14" fmla="*/ 820466 h 841128"/>
                <a:gd name="connsiteX15" fmla="*/ 525299 w 726838"/>
                <a:gd name="connsiteY15" fmla="*/ 841129 h 841128"/>
                <a:gd name="connsiteX16" fmla="*/ 579657 w 726838"/>
                <a:gd name="connsiteY16" fmla="*/ 829367 h 841128"/>
                <a:gd name="connsiteX17" fmla="*/ 629566 w 726838"/>
                <a:gd name="connsiteY17" fmla="*/ 652622 h 841128"/>
                <a:gd name="connsiteX18" fmla="*/ 612718 w 726838"/>
                <a:gd name="connsiteY18" fmla="*/ 516884 h 841128"/>
                <a:gd name="connsiteX19" fmla="*/ 592373 w 726838"/>
                <a:gd name="connsiteY19" fmla="*/ 414524 h 841128"/>
                <a:gd name="connsiteX20" fmla="*/ 587287 w 726838"/>
                <a:gd name="connsiteY20" fmla="*/ 393226 h 841128"/>
                <a:gd name="connsiteX21" fmla="*/ 662308 w 726838"/>
                <a:gd name="connsiteY21" fmla="*/ 391001 h 841128"/>
                <a:gd name="connsiteX22" fmla="*/ 726839 w 726838"/>
                <a:gd name="connsiteY22" fmla="*/ 325516 h 841128"/>
                <a:gd name="connsiteX23" fmla="*/ 726839 w 726838"/>
                <a:gd name="connsiteY23" fmla="*/ 325516 h 841128"/>
                <a:gd name="connsiteX24" fmla="*/ 660401 w 726838"/>
                <a:gd name="connsiteY24" fmla="*/ 260031 h 841128"/>
                <a:gd name="connsiteX25" fmla="*/ 499868 w 726838"/>
                <a:gd name="connsiteY25" fmla="*/ 693629 h 841128"/>
                <a:gd name="connsiteX26" fmla="*/ 491285 w 726838"/>
                <a:gd name="connsiteY26" fmla="*/ 699033 h 841128"/>
                <a:gd name="connsiteX27" fmla="*/ 356501 w 726838"/>
                <a:gd name="connsiteY27" fmla="*/ 515295 h 841128"/>
                <a:gd name="connsiteX28" fmla="*/ 359680 w 726838"/>
                <a:gd name="connsiteY28" fmla="*/ 446949 h 841128"/>
                <a:gd name="connsiteX29" fmla="*/ 523709 w 726838"/>
                <a:gd name="connsiteY29" fmla="*/ 397041 h 841128"/>
                <a:gd name="connsiteX30" fmla="*/ 530067 w 726838"/>
                <a:gd name="connsiteY30" fmla="*/ 402127 h 841128"/>
                <a:gd name="connsiteX31" fmla="*/ 530067 w 726838"/>
                <a:gd name="connsiteY31" fmla="*/ 402127 h 841128"/>
                <a:gd name="connsiteX32" fmla="*/ 524981 w 726838"/>
                <a:gd name="connsiteY32" fmla="*/ 408802 h 841128"/>
                <a:gd name="connsiteX33" fmla="*/ 467443 w 726838"/>
                <a:gd name="connsiteY33" fmla="*/ 461254 h 841128"/>
                <a:gd name="connsiteX34" fmla="*/ 499868 w 726838"/>
                <a:gd name="connsiteY34" fmla="*/ 693629 h 841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26838" h="841128">
                  <a:moveTo>
                    <a:pt x="660401" y="260031"/>
                  </a:moveTo>
                  <a:cubicBezTo>
                    <a:pt x="620665" y="260667"/>
                    <a:pt x="583790" y="261939"/>
                    <a:pt x="549776" y="264164"/>
                  </a:cubicBezTo>
                  <a:cubicBezTo>
                    <a:pt x="533882" y="217752"/>
                    <a:pt x="515126" y="173248"/>
                    <a:pt x="493510" y="134466"/>
                  </a:cubicBezTo>
                  <a:cubicBezTo>
                    <a:pt x="449642" y="55312"/>
                    <a:pt x="393376" y="0"/>
                    <a:pt x="321851" y="0"/>
                  </a:cubicBezTo>
                  <a:cubicBezTo>
                    <a:pt x="219809" y="0"/>
                    <a:pt x="136205" y="96002"/>
                    <a:pt x="73899" y="285462"/>
                  </a:cubicBezTo>
                  <a:cubicBezTo>
                    <a:pt x="37342" y="395769"/>
                    <a:pt x="8097" y="550580"/>
                    <a:pt x="150" y="666291"/>
                  </a:cubicBezTo>
                  <a:cubicBezTo>
                    <a:pt x="-2393" y="704119"/>
                    <a:pt x="27806" y="736226"/>
                    <a:pt x="65634" y="736226"/>
                  </a:cubicBezTo>
                  <a:lnTo>
                    <a:pt x="65952" y="736226"/>
                  </a:lnTo>
                  <a:cubicBezTo>
                    <a:pt x="100602" y="736226"/>
                    <a:pt x="128894" y="709523"/>
                    <a:pt x="131437" y="675192"/>
                  </a:cubicBezTo>
                  <a:cubicBezTo>
                    <a:pt x="138430" y="570925"/>
                    <a:pt x="165769" y="425968"/>
                    <a:pt x="198511" y="326788"/>
                  </a:cubicBezTo>
                  <a:cubicBezTo>
                    <a:pt x="249373" y="172295"/>
                    <a:pt x="291334" y="131605"/>
                    <a:pt x="321851" y="131605"/>
                  </a:cubicBezTo>
                  <a:cubicBezTo>
                    <a:pt x="375892" y="131605"/>
                    <a:pt x="416581" y="280694"/>
                    <a:pt x="416581" y="280694"/>
                  </a:cubicBezTo>
                  <a:cubicBezTo>
                    <a:pt x="342514" y="296270"/>
                    <a:pt x="289745" y="322973"/>
                    <a:pt x="256049" y="366523"/>
                  </a:cubicBezTo>
                  <a:cubicBezTo>
                    <a:pt x="219492" y="413571"/>
                    <a:pt x="210591" y="474605"/>
                    <a:pt x="229346" y="548037"/>
                  </a:cubicBezTo>
                  <a:cubicBezTo>
                    <a:pt x="267175" y="694583"/>
                    <a:pt x="363176" y="784863"/>
                    <a:pt x="440105" y="820466"/>
                  </a:cubicBezTo>
                  <a:cubicBezTo>
                    <a:pt x="469986" y="834135"/>
                    <a:pt x="498914" y="841129"/>
                    <a:pt x="525299" y="841129"/>
                  </a:cubicBezTo>
                  <a:cubicBezTo>
                    <a:pt x="545008" y="841129"/>
                    <a:pt x="563445" y="837314"/>
                    <a:pt x="579657" y="829367"/>
                  </a:cubicBezTo>
                  <a:cubicBezTo>
                    <a:pt x="629248" y="805207"/>
                    <a:pt x="635605" y="743855"/>
                    <a:pt x="629566" y="652622"/>
                  </a:cubicBezTo>
                  <a:cubicBezTo>
                    <a:pt x="626705" y="611932"/>
                    <a:pt x="620983" y="565203"/>
                    <a:pt x="612718" y="516884"/>
                  </a:cubicBezTo>
                  <a:cubicBezTo>
                    <a:pt x="606996" y="483188"/>
                    <a:pt x="600002" y="448538"/>
                    <a:pt x="592373" y="414524"/>
                  </a:cubicBezTo>
                  <a:cubicBezTo>
                    <a:pt x="590783" y="407531"/>
                    <a:pt x="589194" y="400219"/>
                    <a:pt x="587287" y="393226"/>
                  </a:cubicBezTo>
                  <a:cubicBezTo>
                    <a:pt x="613036" y="391954"/>
                    <a:pt x="638784" y="391319"/>
                    <a:pt x="662308" y="391001"/>
                  </a:cubicBezTo>
                  <a:cubicBezTo>
                    <a:pt x="698229" y="390683"/>
                    <a:pt x="726839" y="361119"/>
                    <a:pt x="726839" y="325516"/>
                  </a:cubicBezTo>
                  <a:lnTo>
                    <a:pt x="726839" y="325516"/>
                  </a:lnTo>
                  <a:cubicBezTo>
                    <a:pt x="726839" y="288959"/>
                    <a:pt x="696958" y="259396"/>
                    <a:pt x="660401" y="260031"/>
                  </a:cubicBezTo>
                  <a:close/>
                  <a:moveTo>
                    <a:pt x="499868" y="693629"/>
                  </a:moveTo>
                  <a:cubicBezTo>
                    <a:pt x="500186" y="698079"/>
                    <a:pt x="495417" y="701258"/>
                    <a:pt x="491285" y="699033"/>
                  </a:cubicBezTo>
                  <a:cubicBezTo>
                    <a:pt x="448688" y="677099"/>
                    <a:pt x="383839" y="620197"/>
                    <a:pt x="356501" y="515295"/>
                  </a:cubicBezTo>
                  <a:cubicBezTo>
                    <a:pt x="344103" y="467294"/>
                    <a:pt x="355865" y="452035"/>
                    <a:pt x="359680" y="446949"/>
                  </a:cubicBezTo>
                  <a:cubicBezTo>
                    <a:pt x="370806" y="432644"/>
                    <a:pt x="405455" y="409120"/>
                    <a:pt x="523709" y="397041"/>
                  </a:cubicBezTo>
                  <a:cubicBezTo>
                    <a:pt x="526888" y="396723"/>
                    <a:pt x="529749" y="398948"/>
                    <a:pt x="530067" y="402127"/>
                  </a:cubicBezTo>
                  <a:lnTo>
                    <a:pt x="530067" y="402127"/>
                  </a:lnTo>
                  <a:cubicBezTo>
                    <a:pt x="530385" y="405306"/>
                    <a:pt x="528160" y="408167"/>
                    <a:pt x="524981" y="408802"/>
                  </a:cubicBezTo>
                  <a:cubicBezTo>
                    <a:pt x="505272" y="411663"/>
                    <a:pt x="459496" y="421518"/>
                    <a:pt x="467443" y="461254"/>
                  </a:cubicBezTo>
                  <a:cubicBezTo>
                    <a:pt x="467761" y="460936"/>
                    <a:pt x="495099" y="580143"/>
                    <a:pt x="499868" y="693629"/>
                  </a:cubicBezTo>
                  <a:close/>
                </a:path>
              </a:pathLst>
            </a:custGeom>
            <a:solidFill>
              <a:srgbClr val="3CE580"/>
            </a:solidFill>
            <a:ln w="31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965808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_Back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00E8ADB-1EE9-44D8-AF2C-FDFD241DF5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7783" y="4507777"/>
            <a:ext cx="4750268" cy="121912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>
              <a:defRPr sz="36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26213" y="3560323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Address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526213" y="412750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Phone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B7E91ED-4866-44BB-813F-167A0BA8109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526213" y="5304241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Website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CCDFE2E-AF59-44FB-A6BC-556582A25D4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526213" y="4694679"/>
            <a:ext cx="4933950" cy="4226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Email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A22CAE9-CAD4-45FD-A48A-2A75D19EA1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4352" y="3602705"/>
            <a:ext cx="189000" cy="252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ACB38DA-3C6D-4ECC-8CC1-7153E8AB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2852" y="4169884"/>
            <a:ext cx="252000" cy="252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B96CAE5-EA83-4820-B93D-E94C42FB500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2852" y="4694679"/>
            <a:ext cx="252000" cy="18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C568770-CAB5-4BD5-9BDA-27D4EB60B76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2852" y="5304241"/>
            <a:ext cx="252000" cy="252000"/>
          </a:xfrm>
          <a:prstGeom prst="rect">
            <a:avLst/>
          </a:prstGeom>
        </p:spPr>
      </p:pic>
      <p:grpSp>
        <p:nvGrpSpPr>
          <p:cNvPr id="21" name="Graphic 20">
            <a:extLst>
              <a:ext uri="{FF2B5EF4-FFF2-40B4-BE49-F238E27FC236}">
                <a16:creationId xmlns:a16="http://schemas.microsoft.com/office/drawing/2014/main" id="{EC198720-436F-43CD-96C9-B7A72F8BAA5C}"/>
              </a:ext>
            </a:extLst>
          </p:cNvPr>
          <p:cNvGrpSpPr/>
          <p:nvPr userDrawn="1"/>
        </p:nvGrpSpPr>
        <p:grpSpPr>
          <a:xfrm>
            <a:off x="2598708" y="3560323"/>
            <a:ext cx="2028267" cy="841128"/>
            <a:chOff x="2598708" y="3560323"/>
            <a:chExt cx="2028267" cy="841128"/>
          </a:xfrm>
          <a:solidFill>
            <a:schemeClr val="accent1"/>
          </a:solidFill>
        </p:grpSpPr>
        <p:grpSp>
          <p:nvGrpSpPr>
            <p:cNvPr id="22" name="Graphic 20">
              <a:extLst>
                <a:ext uri="{FF2B5EF4-FFF2-40B4-BE49-F238E27FC236}">
                  <a16:creationId xmlns:a16="http://schemas.microsoft.com/office/drawing/2014/main" id="{9DDB9C7F-7B46-4763-8E61-E4B5D72F735D}"/>
                </a:ext>
              </a:extLst>
            </p:cNvPr>
            <p:cNvGrpSpPr/>
            <p:nvPr/>
          </p:nvGrpSpPr>
          <p:grpSpPr>
            <a:xfrm>
              <a:off x="3413284" y="4160811"/>
              <a:ext cx="1213691" cy="151949"/>
              <a:chOff x="3413284" y="4160811"/>
              <a:chExt cx="1213691" cy="151949"/>
            </a:xfrm>
            <a:solidFill>
              <a:srgbClr val="463977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31F2307-9DED-4624-BBB4-F5A032CC3998}"/>
                  </a:ext>
                </a:extLst>
              </p:cNvPr>
              <p:cNvSpPr/>
              <p:nvPr/>
            </p:nvSpPr>
            <p:spPr>
              <a:xfrm>
                <a:off x="3413284" y="4166533"/>
                <a:ext cx="121750" cy="112849"/>
              </a:xfrm>
              <a:custGeom>
                <a:avLst/>
                <a:gdLst>
                  <a:gd name="connsiteX0" fmla="*/ 36875 w 121750"/>
                  <a:gd name="connsiteY0" fmla="*/ 92187 h 112849"/>
                  <a:gd name="connsiteX1" fmla="*/ 29246 w 121750"/>
                  <a:gd name="connsiteY1" fmla="*/ 112850 h 112849"/>
                  <a:gd name="connsiteX2" fmla="*/ 0 w 121750"/>
                  <a:gd name="connsiteY2" fmla="*/ 112850 h 112849"/>
                  <a:gd name="connsiteX3" fmla="*/ 44504 w 121750"/>
                  <a:gd name="connsiteY3" fmla="*/ 0 h 112849"/>
                  <a:gd name="connsiteX4" fmla="*/ 76929 w 121750"/>
                  <a:gd name="connsiteY4" fmla="*/ 0 h 112849"/>
                  <a:gd name="connsiteX5" fmla="*/ 121751 w 121750"/>
                  <a:gd name="connsiteY5" fmla="*/ 112850 h 112849"/>
                  <a:gd name="connsiteX6" fmla="*/ 92505 w 121750"/>
                  <a:gd name="connsiteY6" fmla="*/ 112850 h 112849"/>
                  <a:gd name="connsiteX7" fmla="*/ 84876 w 121750"/>
                  <a:gd name="connsiteY7" fmla="*/ 92187 h 112849"/>
                  <a:gd name="connsiteX8" fmla="*/ 36875 w 121750"/>
                  <a:gd name="connsiteY8" fmla="*/ 92187 h 112849"/>
                  <a:gd name="connsiteX9" fmla="*/ 76929 w 121750"/>
                  <a:gd name="connsiteY9" fmla="*/ 70889 h 112849"/>
                  <a:gd name="connsiteX10" fmla="*/ 60716 w 121750"/>
                  <a:gd name="connsiteY10" fmla="*/ 27338 h 112849"/>
                  <a:gd name="connsiteX11" fmla="*/ 44504 w 121750"/>
                  <a:gd name="connsiteY11" fmla="*/ 70889 h 112849"/>
                  <a:gd name="connsiteX12" fmla="*/ 76929 w 121750"/>
                  <a:gd name="connsiteY12" fmla="*/ 70889 h 112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750" h="112849">
                    <a:moveTo>
                      <a:pt x="36875" y="92187"/>
                    </a:moveTo>
                    <a:lnTo>
                      <a:pt x="29246" y="112850"/>
                    </a:lnTo>
                    <a:lnTo>
                      <a:pt x="0" y="112850"/>
                    </a:lnTo>
                    <a:lnTo>
                      <a:pt x="44504" y="0"/>
                    </a:lnTo>
                    <a:lnTo>
                      <a:pt x="76929" y="0"/>
                    </a:lnTo>
                    <a:lnTo>
                      <a:pt x="121751" y="112850"/>
                    </a:lnTo>
                    <a:lnTo>
                      <a:pt x="92505" y="112850"/>
                    </a:lnTo>
                    <a:lnTo>
                      <a:pt x="84876" y="92187"/>
                    </a:lnTo>
                    <a:lnTo>
                      <a:pt x="36875" y="92187"/>
                    </a:lnTo>
                    <a:close/>
                    <a:moveTo>
                      <a:pt x="76929" y="70889"/>
                    </a:moveTo>
                    <a:lnTo>
                      <a:pt x="60716" y="27338"/>
                    </a:lnTo>
                    <a:lnTo>
                      <a:pt x="44504" y="70889"/>
                    </a:lnTo>
                    <a:lnTo>
                      <a:pt x="76929" y="70889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C2B2736-A6D8-4BCD-ABFE-1218603EF978}"/>
                  </a:ext>
                </a:extLst>
              </p:cNvPr>
              <p:cNvSpPr/>
              <p:nvPr/>
            </p:nvSpPr>
            <p:spPr>
              <a:xfrm>
                <a:off x="3543299" y="4197686"/>
                <a:ext cx="86783" cy="115075"/>
              </a:xfrm>
              <a:custGeom>
                <a:avLst/>
                <a:gdLst>
                  <a:gd name="connsiteX0" fmla="*/ 0 w 86783"/>
                  <a:gd name="connsiteY0" fmla="*/ 115075 h 115075"/>
                  <a:gd name="connsiteX1" fmla="*/ 0 w 86783"/>
                  <a:gd name="connsiteY1" fmla="*/ 1907 h 115075"/>
                  <a:gd name="connsiteX2" fmla="*/ 24477 w 86783"/>
                  <a:gd name="connsiteY2" fmla="*/ 1907 h 115075"/>
                  <a:gd name="connsiteX3" fmla="*/ 25431 w 86783"/>
                  <a:gd name="connsiteY3" fmla="*/ 10172 h 115075"/>
                  <a:gd name="connsiteX4" fmla="*/ 49590 w 86783"/>
                  <a:gd name="connsiteY4" fmla="*/ 0 h 115075"/>
                  <a:gd name="connsiteX5" fmla="*/ 86783 w 86783"/>
                  <a:gd name="connsiteY5" fmla="*/ 41643 h 115075"/>
                  <a:gd name="connsiteX6" fmla="*/ 49590 w 86783"/>
                  <a:gd name="connsiteY6" fmla="*/ 82968 h 115075"/>
                  <a:gd name="connsiteX7" fmla="*/ 26067 w 86783"/>
                  <a:gd name="connsiteY7" fmla="*/ 75339 h 115075"/>
                  <a:gd name="connsiteX8" fmla="*/ 26067 w 86783"/>
                  <a:gd name="connsiteY8" fmla="*/ 114439 h 115075"/>
                  <a:gd name="connsiteX9" fmla="*/ 0 w 86783"/>
                  <a:gd name="connsiteY9" fmla="*/ 114439 h 115075"/>
                  <a:gd name="connsiteX10" fmla="*/ 26067 w 86783"/>
                  <a:gd name="connsiteY10" fmla="*/ 41961 h 115075"/>
                  <a:gd name="connsiteX11" fmla="*/ 43233 w 86783"/>
                  <a:gd name="connsiteY11" fmla="*/ 60081 h 115075"/>
                  <a:gd name="connsiteX12" fmla="*/ 60716 w 86783"/>
                  <a:gd name="connsiteY12" fmla="*/ 41961 h 115075"/>
                  <a:gd name="connsiteX13" fmla="*/ 43233 w 86783"/>
                  <a:gd name="connsiteY13" fmla="*/ 23842 h 115075"/>
                  <a:gd name="connsiteX14" fmla="*/ 26067 w 86783"/>
                  <a:gd name="connsiteY14" fmla="*/ 41961 h 11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783" h="115075">
                    <a:moveTo>
                      <a:pt x="0" y="115075"/>
                    </a:moveTo>
                    <a:lnTo>
                      <a:pt x="0" y="1907"/>
                    </a:lnTo>
                    <a:lnTo>
                      <a:pt x="24477" y="1907"/>
                    </a:lnTo>
                    <a:lnTo>
                      <a:pt x="25431" y="10172"/>
                    </a:lnTo>
                    <a:cubicBezTo>
                      <a:pt x="30199" y="4450"/>
                      <a:pt x="37511" y="0"/>
                      <a:pt x="49590" y="0"/>
                    </a:cubicBezTo>
                    <a:cubicBezTo>
                      <a:pt x="72160" y="0"/>
                      <a:pt x="86783" y="17802"/>
                      <a:pt x="86783" y="41643"/>
                    </a:cubicBezTo>
                    <a:cubicBezTo>
                      <a:pt x="86783" y="65485"/>
                      <a:pt x="72160" y="82968"/>
                      <a:pt x="49590" y="82968"/>
                    </a:cubicBezTo>
                    <a:cubicBezTo>
                      <a:pt x="39736" y="82968"/>
                      <a:pt x="30835" y="80107"/>
                      <a:pt x="26067" y="75339"/>
                    </a:cubicBezTo>
                    <a:lnTo>
                      <a:pt x="26067" y="114439"/>
                    </a:lnTo>
                    <a:lnTo>
                      <a:pt x="0" y="114439"/>
                    </a:lnTo>
                    <a:close/>
                    <a:moveTo>
                      <a:pt x="26067" y="41961"/>
                    </a:moveTo>
                    <a:cubicBezTo>
                      <a:pt x="26067" y="52769"/>
                      <a:pt x="33378" y="60081"/>
                      <a:pt x="43233" y="60081"/>
                    </a:cubicBezTo>
                    <a:cubicBezTo>
                      <a:pt x="53087" y="60081"/>
                      <a:pt x="60716" y="52451"/>
                      <a:pt x="60716" y="41961"/>
                    </a:cubicBezTo>
                    <a:cubicBezTo>
                      <a:pt x="60716" y="30835"/>
                      <a:pt x="53087" y="23842"/>
                      <a:pt x="43233" y="23842"/>
                    </a:cubicBezTo>
                    <a:cubicBezTo>
                      <a:pt x="33060" y="23842"/>
                      <a:pt x="26067" y="31153"/>
                      <a:pt x="26067" y="41961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666A2CA-65A7-4927-A2A4-5A2FD22E18D9}"/>
                  </a:ext>
                </a:extLst>
              </p:cNvPr>
              <p:cNvSpPr/>
              <p:nvPr/>
            </p:nvSpPr>
            <p:spPr>
              <a:xfrm>
                <a:off x="3641526" y="4197686"/>
                <a:ext cx="86783" cy="115075"/>
              </a:xfrm>
              <a:custGeom>
                <a:avLst/>
                <a:gdLst>
                  <a:gd name="connsiteX0" fmla="*/ 0 w 86783"/>
                  <a:gd name="connsiteY0" fmla="*/ 115075 h 115075"/>
                  <a:gd name="connsiteX1" fmla="*/ 0 w 86783"/>
                  <a:gd name="connsiteY1" fmla="*/ 1907 h 115075"/>
                  <a:gd name="connsiteX2" fmla="*/ 24477 w 86783"/>
                  <a:gd name="connsiteY2" fmla="*/ 1907 h 115075"/>
                  <a:gd name="connsiteX3" fmla="*/ 25431 w 86783"/>
                  <a:gd name="connsiteY3" fmla="*/ 10172 h 115075"/>
                  <a:gd name="connsiteX4" fmla="*/ 49590 w 86783"/>
                  <a:gd name="connsiteY4" fmla="*/ 0 h 115075"/>
                  <a:gd name="connsiteX5" fmla="*/ 86783 w 86783"/>
                  <a:gd name="connsiteY5" fmla="*/ 41643 h 115075"/>
                  <a:gd name="connsiteX6" fmla="*/ 49590 w 86783"/>
                  <a:gd name="connsiteY6" fmla="*/ 82968 h 115075"/>
                  <a:gd name="connsiteX7" fmla="*/ 26067 w 86783"/>
                  <a:gd name="connsiteY7" fmla="*/ 75339 h 115075"/>
                  <a:gd name="connsiteX8" fmla="*/ 26067 w 86783"/>
                  <a:gd name="connsiteY8" fmla="*/ 114439 h 115075"/>
                  <a:gd name="connsiteX9" fmla="*/ 0 w 86783"/>
                  <a:gd name="connsiteY9" fmla="*/ 114439 h 115075"/>
                  <a:gd name="connsiteX10" fmla="*/ 25749 w 86783"/>
                  <a:gd name="connsiteY10" fmla="*/ 41961 h 115075"/>
                  <a:gd name="connsiteX11" fmla="*/ 42915 w 86783"/>
                  <a:gd name="connsiteY11" fmla="*/ 60081 h 115075"/>
                  <a:gd name="connsiteX12" fmla="*/ 60399 w 86783"/>
                  <a:gd name="connsiteY12" fmla="*/ 41961 h 115075"/>
                  <a:gd name="connsiteX13" fmla="*/ 42915 w 86783"/>
                  <a:gd name="connsiteY13" fmla="*/ 23842 h 115075"/>
                  <a:gd name="connsiteX14" fmla="*/ 25749 w 86783"/>
                  <a:gd name="connsiteY14" fmla="*/ 41961 h 11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783" h="115075">
                    <a:moveTo>
                      <a:pt x="0" y="115075"/>
                    </a:moveTo>
                    <a:lnTo>
                      <a:pt x="0" y="1907"/>
                    </a:lnTo>
                    <a:lnTo>
                      <a:pt x="24477" y="1907"/>
                    </a:lnTo>
                    <a:lnTo>
                      <a:pt x="25431" y="10172"/>
                    </a:lnTo>
                    <a:cubicBezTo>
                      <a:pt x="30199" y="4450"/>
                      <a:pt x="37511" y="0"/>
                      <a:pt x="49590" y="0"/>
                    </a:cubicBezTo>
                    <a:cubicBezTo>
                      <a:pt x="72160" y="0"/>
                      <a:pt x="86783" y="17802"/>
                      <a:pt x="86783" y="41643"/>
                    </a:cubicBezTo>
                    <a:cubicBezTo>
                      <a:pt x="86783" y="65485"/>
                      <a:pt x="72160" y="82968"/>
                      <a:pt x="49590" y="82968"/>
                    </a:cubicBezTo>
                    <a:cubicBezTo>
                      <a:pt x="39736" y="82968"/>
                      <a:pt x="30835" y="80107"/>
                      <a:pt x="26067" y="75339"/>
                    </a:cubicBezTo>
                    <a:lnTo>
                      <a:pt x="26067" y="114439"/>
                    </a:lnTo>
                    <a:lnTo>
                      <a:pt x="0" y="114439"/>
                    </a:lnTo>
                    <a:close/>
                    <a:moveTo>
                      <a:pt x="25749" y="41961"/>
                    </a:moveTo>
                    <a:cubicBezTo>
                      <a:pt x="25749" y="52769"/>
                      <a:pt x="33060" y="60081"/>
                      <a:pt x="42915" y="60081"/>
                    </a:cubicBezTo>
                    <a:cubicBezTo>
                      <a:pt x="52769" y="60081"/>
                      <a:pt x="60399" y="52451"/>
                      <a:pt x="60399" y="41961"/>
                    </a:cubicBezTo>
                    <a:cubicBezTo>
                      <a:pt x="60399" y="30835"/>
                      <a:pt x="52769" y="23842"/>
                      <a:pt x="42915" y="23842"/>
                    </a:cubicBezTo>
                    <a:cubicBezTo>
                      <a:pt x="33060" y="23842"/>
                      <a:pt x="25749" y="31153"/>
                      <a:pt x="25749" y="41961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4142723-FC4B-4734-A18E-748DA17D80B9}"/>
                  </a:ext>
                </a:extLst>
              </p:cNvPr>
              <p:cNvSpPr/>
              <p:nvPr/>
            </p:nvSpPr>
            <p:spPr>
              <a:xfrm>
                <a:off x="3739435" y="4198003"/>
                <a:ext cx="56266" cy="81696"/>
              </a:xfrm>
              <a:custGeom>
                <a:avLst/>
                <a:gdLst>
                  <a:gd name="connsiteX0" fmla="*/ 46411 w 56266"/>
                  <a:gd name="connsiteY0" fmla="*/ 0 h 81696"/>
                  <a:gd name="connsiteX1" fmla="*/ 56266 w 56266"/>
                  <a:gd name="connsiteY1" fmla="*/ 1589 h 81696"/>
                  <a:gd name="connsiteX2" fmla="*/ 54677 w 56266"/>
                  <a:gd name="connsiteY2" fmla="*/ 24477 h 81696"/>
                  <a:gd name="connsiteX3" fmla="*/ 44504 w 56266"/>
                  <a:gd name="connsiteY3" fmla="*/ 22888 h 81696"/>
                  <a:gd name="connsiteX4" fmla="*/ 26067 w 56266"/>
                  <a:gd name="connsiteY4" fmla="*/ 43233 h 81696"/>
                  <a:gd name="connsiteX5" fmla="*/ 26067 w 56266"/>
                  <a:gd name="connsiteY5" fmla="*/ 81697 h 81696"/>
                  <a:gd name="connsiteX6" fmla="*/ 0 w 56266"/>
                  <a:gd name="connsiteY6" fmla="*/ 81697 h 81696"/>
                  <a:gd name="connsiteX7" fmla="*/ 0 w 56266"/>
                  <a:gd name="connsiteY7" fmla="*/ 1907 h 81696"/>
                  <a:gd name="connsiteX8" fmla="*/ 24795 w 56266"/>
                  <a:gd name="connsiteY8" fmla="*/ 1907 h 81696"/>
                  <a:gd name="connsiteX9" fmla="*/ 25749 w 56266"/>
                  <a:gd name="connsiteY9" fmla="*/ 12715 h 81696"/>
                  <a:gd name="connsiteX10" fmla="*/ 46411 w 56266"/>
                  <a:gd name="connsiteY10" fmla="*/ 0 h 81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266" h="81696">
                    <a:moveTo>
                      <a:pt x="46411" y="0"/>
                    </a:moveTo>
                    <a:cubicBezTo>
                      <a:pt x="49590" y="0"/>
                      <a:pt x="52769" y="636"/>
                      <a:pt x="56266" y="1589"/>
                    </a:cubicBezTo>
                    <a:lnTo>
                      <a:pt x="54677" y="24477"/>
                    </a:lnTo>
                    <a:cubicBezTo>
                      <a:pt x="51498" y="23206"/>
                      <a:pt x="48001" y="22888"/>
                      <a:pt x="44504" y="22888"/>
                    </a:cubicBezTo>
                    <a:cubicBezTo>
                      <a:pt x="34650" y="22888"/>
                      <a:pt x="26067" y="28292"/>
                      <a:pt x="26067" y="43233"/>
                    </a:cubicBezTo>
                    <a:lnTo>
                      <a:pt x="26067" y="81697"/>
                    </a:lnTo>
                    <a:lnTo>
                      <a:pt x="0" y="81697"/>
                    </a:lnTo>
                    <a:lnTo>
                      <a:pt x="0" y="1907"/>
                    </a:lnTo>
                    <a:lnTo>
                      <a:pt x="24795" y="1907"/>
                    </a:lnTo>
                    <a:lnTo>
                      <a:pt x="25749" y="12715"/>
                    </a:lnTo>
                    <a:cubicBezTo>
                      <a:pt x="29246" y="4768"/>
                      <a:pt x="37193" y="0"/>
                      <a:pt x="464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B2D0500-47BE-423D-888E-690626512870}"/>
                  </a:ext>
                </a:extLst>
              </p:cNvPr>
              <p:cNvSpPr/>
              <p:nvPr/>
            </p:nvSpPr>
            <p:spPr>
              <a:xfrm>
                <a:off x="3798562" y="4198003"/>
                <a:ext cx="79811" cy="83286"/>
              </a:xfrm>
              <a:custGeom>
                <a:avLst/>
                <a:gdLst>
                  <a:gd name="connsiteX0" fmla="*/ 77247 w 79811"/>
                  <a:gd name="connsiteY0" fmla="*/ 75975 h 83286"/>
                  <a:gd name="connsiteX1" fmla="*/ 47365 w 79811"/>
                  <a:gd name="connsiteY1" fmla="*/ 83286 h 83286"/>
                  <a:gd name="connsiteX2" fmla="*/ 0 w 79811"/>
                  <a:gd name="connsiteY2" fmla="*/ 41643 h 83286"/>
                  <a:gd name="connsiteX3" fmla="*/ 41007 w 79811"/>
                  <a:gd name="connsiteY3" fmla="*/ 0 h 83286"/>
                  <a:gd name="connsiteX4" fmla="*/ 78836 w 79811"/>
                  <a:gd name="connsiteY4" fmla="*/ 48319 h 83286"/>
                  <a:gd name="connsiteX5" fmla="*/ 25431 w 79811"/>
                  <a:gd name="connsiteY5" fmla="*/ 48319 h 83286"/>
                  <a:gd name="connsiteX6" fmla="*/ 47365 w 79811"/>
                  <a:gd name="connsiteY6" fmla="*/ 61034 h 83286"/>
                  <a:gd name="connsiteX7" fmla="*/ 73432 w 79811"/>
                  <a:gd name="connsiteY7" fmla="*/ 56266 h 83286"/>
                  <a:gd name="connsiteX8" fmla="*/ 77247 w 79811"/>
                  <a:gd name="connsiteY8" fmla="*/ 75975 h 83286"/>
                  <a:gd name="connsiteX9" fmla="*/ 55312 w 79811"/>
                  <a:gd name="connsiteY9" fmla="*/ 33060 h 83286"/>
                  <a:gd name="connsiteX10" fmla="*/ 41325 w 79811"/>
                  <a:gd name="connsiteY10" fmla="*/ 20981 h 83286"/>
                  <a:gd name="connsiteX11" fmla="*/ 25749 w 79811"/>
                  <a:gd name="connsiteY11" fmla="*/ 33060 h 83286"/>
                  <a:gd name="connsiteX12" fmla="*/ 55312 w 79811"/>
                  <a:gd name="connsiteY12" fmla="*/ 33060 h 8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9811" h="83286">
                    <a:moveTo>
                      <a:pt x="77247" y="75975"/>
                    </a:moveTo>
                    <a:cubicBezTo>
                      <a:pt x="70889" y="79472"/>
                      <a:pt x="59763" y="83286"/>
                      <a:pt x="47365" y="83286"/>
                    </a:cubicBezTo>
                    <a:cubicBezTo>
                      <a:pt x="17802" y="83286"/>
                      <a:pt x="0" y="66756"/>
                      <a:pt x="0" y="41643"/>
                    </a:cubicBezTo>
                    <a:cubicBezTo>
                      <a:pt x="0" y="16530"/>
                      <a:pt x="17484" y="0"/>
                      <a:pt x="41007" y="0"/>
                    </a:cubicBezTo>
                    <a:cubicBezTo>
                      <a:pt x="64213" y="0"/>
                      <a:pt x="84558" y="15259"/>
                      <a:pt x="78836" y="48319"/>
                    </a:cubicBezTo>
                    <a:lnTo>
                      <a:pt x="25431" y="48319"/>
                    </a:lnTo>
                    <a:cubicBezTo>
                      <a:pt x="26702" y="57537"/>
                      <a:pt x="36557" y="61034"/>
                      <a:pt x="47365" y="61034"/>
                    </a:cubicBezTo>
                    <a:cubicBezTo>
                      <a:pt x="57855" y="61034"/>
                      <a:pt x="68346" y="58809"/>
                      <a:pt x="73432" y="56266"/>
                    </a:cubicBezTo>
                    <a:lnTo>
                      <a:pt x="77247" y="75975"/>
                    </a:lnTo>
                    <a:close/>
                    <a:moveTo>
                      <a:pt x="55312" y="33060"/>
                    </a:moveTo>
                    <a:cubicBezTo>
                      <a:pt x="55312" y="26702"/>
                      <a:pt x="50226" y="20981"/>
                      <a:pt x="41325" y="20981"/>
                    </a:cubicBezTo>
                    <a:cubicBezTo>
                      <a:pt x="31789" y="20981"/>
                      <a:pt x="26385" y="26702"/>
                      <a:pt x="25749" y="33060"/>
                    </a:cubicBezTo>
                    <a:lnTo>
                      <a:pt x="55312" y="33060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0A3E969-CDDF-4F9A-ADA0-8CBBEE6EC2B8}"/>
                  </a:ext>
                </a:extLst>
              </p:cNvPr>
              <p:cNvSpPr/>
              <p:nvPr/>
            </p:nvSpPr>
            <p:spPr>
              <a:xfrm>
                <a:off x="3889478" y="4198003"/>
                <a:ext cx="79471" cy="81696"/>
              </a:xfrm>
              <a:custGeom>
                <a:avLst/>
                <a:gdLst>
                  <a:gd name="connsiteX0" fmla="*/ 53087 w 79471"/>
                  <a:gd name="connsiteY0" fmla="*/ 81697 h 81696"/>
                  <a:gd name="connsiteX1" fmla="*/ 53087 w 79471"/>
                  <a:gd name="connsiteY1" fmla="*/ 37193 h 81696"/>
                  <a:gd name="connsiteX2" fmla="*/ 39736 w 79471"/>
                  <a:gd name="connsiteY2" fmla="*/ 24159 h 81696"/>
                  <a:gd name="connsiteX3" fmla="*/ 26385 w 79471"/>
                  <a:gd name="connsiteY3" fmla="*/ 37193 h 81696"/>
                  <a:gd name="connsiteX4" fmla="*/ 26385 w 79471"/>
                  <a:gd name="connsiteY4" fmla="*/ 81697 h 81696"/>
                  <a:gd name="connsiteX5" fmla="*/ 0 w 79471"/>
                  <a:gd name="connsiteY5" fmla="*/ 81697 h 81696"/>
                  <a:gd name="connsiteX6" fmla="*/ 0 w 79471"/>
                  <a:gd name="connsiteY6" fmla="*/ 1907 h 81696"/>
                  <a:gd name="connsiteX7" fmla="*/ 24159 w 79471"/>
                  <a:gd name="connsiteY7" fmla="*/ 1907 h 81696"/>
                  <a:gd name="connsiteX8" fmla="*/ 25113 w 79471"/>
                  <a:gd name="connsiteY8" fmla="*/ 10172 h 81696"/>
                  <a:gd name="connsiteX9" fmla="*/ 49908 w 79471"/>
                  <a:gd name="connsiteY9" fmla="*/ 0 h 81696"/>
                  <a:gd name="connsiteX10" fmla="*/ 79472 w 79471"/>
                  <a:gd name="connsiteY10" fmla="*/ 29563 h 81696"/>
                  <a:gd name="connsiteX11" fmla="*/ 79472 w 79471"/>
                  <a:gd name="connsiteY11" fmla="*/ 81379 h 81696"/>
                  <a:gd name="connsiteX12" fmla="*/ 53087 w 79471"/>
                  <a:gd name="connsiteY12" fmla="*/ 81379 h 81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9471" h="81696">
                    <a:moveTo>
                      <a:pt x="53087" y="81697"/>
                    </a:moveTo>
                    <a:lnTo>
                      <a:pt x="53087" y="37193"/>
                    </a:lnTo>
                    <a:cubicBezTo>
                      <a:pt x="53087" y="28292"/>
                      <a:pt x="46094" y="24159"/>
                      <a:pt x="39736" y="24159"/>
                    </a:cubicBezTo>
                    <a:cubicBezTo>
                      <a:pt x="33060" y="24159"/>
                      <a:pt x="26385" y="28292"/>
                      <a:pt x="26385" y="37193"/>
                    </a:cubicBezTo>
                    <a:lnTo>
                      <a:pt x="26385" y="81697"/>
                    </a:lnTo>
                    <a:lnTo>
                      <a:pt x="0" y="81697"/>
                    </a:lnTo>
                    <a:lnTo>
                      <a:pt x="0" y="1907"/>
                    </a:lnTo>
                    <a:lnTo>
                      <a:pt x="24159" y="1907"/>
                    </a:lnTo>
                    <a:lnTo>
                      <a:pt x="25113" y="10172"/>
                    </a:lnTo>
                    <a:cubicBezTo>
                      <a:pt x="30835" y="2861"/>
                      <a:pt x="40372" y="0"/>
                      <a:pt x="49908" y="0"/>
                    </a:cubicBezTo>
                    <a:cubicBezTo>
                      <a:pt x="64849" y="0"/>
                      <a:pt x="79472" y="10490"/>
                      <a:pt x="79472" y="29563"/>
                    </a:cubicBezTo>
                    <a:lnTo>
                      <a:pt x="79472" y="81379"/>
                    </a:lnTo>
                    <a:lnTo>
                      <a:pt x="53087" y="81379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B4B714F-CCDD-4046-B22D-AF34F17B4CE6}"/>
                  </a:ext>
                </a:extLst>
              </p:cNvPr>
              <p:cNvSpPr/>
              <p:nvPr/>
            </p:nvSpPr>
            <p:spPr>
              <a:xfrm>
                <a:off x="3975307" y="4174480"/>
                <a:ext cx="65484" cy="107127"/>
              </a:xfrm>
              <a:custGeom>
                <a:avLst/>
                <a:gdLst>
                  <a:gd name="connsiteX0" fmla="*/ 38782 w 65484"/>
                  <a:gd name="connsiteY0" fmla="*/ 46729 h 107127"/>
                  <a:gd name="connsiteX1" fmla="*/ 38782 w 65484"/>
                  <a:gd name="connsiteY1" fmla="*/ 72478 h 107127"/>
                  <a:gd name="connsiteX2" fmla="*/ 63577 w 65484"/>
                  <a:gd name="connsiteY2" fmla="*/ 82015 h 107127"/>
                  <a:gd name="connsiteX3" fmla="*/ 65485 w 65484"/>
                  <a:gd name="connsiteY3" fmla="*/ 103313 h 107127"/>
                  <a:gd name="connsiteX4" fmla="*/ 44186 w 65484"/>
                  <a:gd name="connsiteY4" fmla="*/ 107128 h 107127"/>
                  <a:gd name="connsiteX5" fmla="*/ 12715 w 65484"/>
                  <a:gd name="connsiteY5" fmla="*/ 76929 h 107127"/>
                  <a:gd name="connsiteX6" fmla="*/ 12715 w 65484"/>
                  <a:gd name="connsiteY6" fmla="*/ 47047 h 107127"/>
                  <a:gd name="connsiteX7" fmla="*/ 0 w 65484"/>
                  <a:gd name="connsiteY7" fmla="*/ 47047 h 107127"/>
                  <a:gd name="connsiteX8" fmla="*/ 0 w 65484"/>
                  <a:gd name="connsiteY8" fmla="*/ 25749 h 107127"/>
                  <a:gd name="connsiteX9" fmla="*/ 12715 w 65484"/>
                  <a:gd name="connsiteY9" fmla="*/ 25749 h 107127"/>
                  <a:gd name="connsiteX10" fmla="*/ 12715 w 65484"/>
                  <a:gd name="connsiteY10" fmla="*/ 0 h 107127"/>
                  <a:gd name="connsiteX11" fmla="*/ 38146 w 65484"/>
                  <a:gd name="connsiteY11" fmla="*/ 0 h 107127"/>
                  <a:gd name="connsiteX12" fmla="*/ 38146 w 65484"/>
                  <a:gd name="connsiteY12" fmla="*/ 25749 h 107127"/>
                  <a:gd name="connsiteX13" fmla="*/ 60716 w 65484"/>
                  <a:gd name="connsiteY13" fmla="*/ 25749 h 107127"/>
                  <a:gd name="connsiteX14" fmla="*/ 60716 w 65484"/>
                  <a:gd name="connsiteY14" fmla="*/ 47047 h 107127"/>
                  <a:gd name="connsiteX15" fmla="*/ 38782 w 65484"/>
                  <a:gd name="connsiteY15" fmla="*/ 47047 h 107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5484" h="107127">
                    <a:moveTo>
                      <a:pt x="38782" y="46729"/>
                    </a:moveTo>
                    <a:lnTo>
                      <a:pt x="38782" y="72478"/>
                    </a:lnTo>
                    <a:cubicBezTo>
                      <a:pt x="38782" y="86147"/>
                      <a:pt x="50862" y="84876"/>
                      <a:pt x="63577" y="82015"/>
                    </a:cubicBezTo>
                    <a:lnTo>
                      <a:pt x="65485" y="103313"/>
                    </a:lnTo>
                    <a:cubicBezTo>
                      <a:pt x="59763" y="105538"/>
                      <a:pt x="50862" y="107128"/>
                      <a:pt x="44186" y="107128"/>
                    </a:cubicBezTo>
                    <a:cubicBezTo>
                      <a:pt x="25749" y="107128"/>
                      <a:pt x="12715" y="98227"/>
                      <a:pt x="12715" y="76929"/>
                    </a:cubicBezTo>
                    <a:lnTo>
                      <a:pt x="12715" y="47047"/>
                    </a:lnTo>
                    <a:lnTo>
                      <a:pt x="0" y="47047"/>
                    </a:lnTo>
                    <a:lnTo>
                      <a:pt x="0" y="25749"/>
                    </a:lnTo>
                    <a:lnTo>
                      <a:pt x="12715" y="25749"/>
                    </a:lnTo>
                    <a:lnTo>
                      <a:pt x="12715" y="0"/>
                    </a:lnTo>
                    <a:lnTo>
                      <a:pt x="38146" y="0"/>
                    </a:lnTo>
                    <a:lnTo>
                      <a:pt x="38146" y="25749"/>
                    </a:lnTo>
                    <a:lnTo>
                      <a:pt x="60716" y="25749"/>
                    </a:lnTo>
                    <a:lnTo>
                      <a:pt x="60716" y="47047"/>
                    </a:lnTo>
                    <a:lnTo>
                      <a:pt x="38782" y="47047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C78352E-5A4B-4518-850E-8D2B5DB13400}"/>
                  </a:ext>
                </a:extLst>
              </p:cNvPr>
              <p:cNvSpPr/>
              <p:nvPr/>
            </p:nvSpPr>
            <p:spPr>
              <a:xfrm>
                <a:off x="4048421" y="4160811"/>
                <a:ext cx="28927" cy="118889"/>
              </a:xfrm>
              <a:custGeom>
                <a:avLst/>
                <a:gdLst>
                  <a:gd name="connsiteX0" fmla="*/ 0 w 28927"/>
                  <a:gd name="connsiteY0" fmla="*/ 14305 h 118889"/>
                  <a:gd name="connsiteX1" fmla="*/ 14305 w 28927"/>
                  <a:gd name="connsiteY1" fmla="*/ 0 h 118889"/>
                  <a:gd name="connsiteX2" fmla="*/ 28928 w 28927"/>
                  <a:gd name="connsiteY2" fmla="*/ 14305 h 118889"/>
                  <a:gd name="connsiteX3" fmla="*/ 14305 w 28927"/>
                  <a:gd name="connsiteY3" fmla="*/ 28610 h 118889"/>
                  <a:gd name="connsiteX4" fmla="*/ 0 w 28927"/>
                  <a:gd name="connsiteY4" fmla="*/ 14305 h 118889"/>
                  <a:gd name="connsiteX5" fmla="*/ 27338 w 28927"/>
                  <a:gd name="connsiteY5" fmla="*/ 118890 h 118889"/>
                  <a:gd name="connsiteX6" fmla="*/ 1272 w 28927"/>
                  <a:gd name="connsiteY6" fmla="*/ 118890 h 118889"/>
                  <a:gd name="connsiteX7" fmla="*/ 1272 w 28927"/>
                  <a:gd name="connsiteY7" fmla="*/ 39100 h 118889"/>
                  <a:gd name="connsiteX8" fmla="*/ 27338 w 28927"/>
                  <a:gd name="connsiteY8" fmla="*/ 39100 h 118889"/>
                  <a:gd name="connsiteX9" fmla="*/ 27338 w 28927"/>
                  <a:gd name="connsiteY9" fmla="*/ 118890 h 118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27" h="118889">
                    <a:moveTo>
                      <a:pt x="0" y="14305"/>
                    </a:moveTo>
                    <a:cubicBezTo>
                      <a:pt x="0" y="5722"/>
                      <a:pt x="5722" y="0"/>
                      <a:pt x="14305" y="0"/>
                    </a:cubicBezTo>
                    <a:cubicBezTo>
                      <a:pt x="22888" y="0"/>
                      <a:pt x="28928" y="5722"/>
                      <a:pt x="28928" y="14305"/>
                    </a:cubicBezTo>
                    <a:cubicBezTo>
                      <a:pt x="28928" y="22888"/>
                      <a:pt x="22888" y="28610"/>
                      <a:pt x="14305" y="28610"/>
                    </a:cubicBezTo>
                    <a:cubicBezTo>
                      <a:pt x="5722" y="28610"/>
                      <a:pt x="0" y="22888"/>
                      <a:pt x="0" y="14305"/>
                    </a:cubicBezTo>
                    <a:close/>
                    <a:moveTo>
                      <a:pt x="27338" y="118890"/>
                    </a:moveTo>
                    <a:lnTo>
                      <a:pt x="1272" y="118890"/>
                    </a:lnTo>
                    <a:lnTo>
                      <a:pt x="1272" y="39100"/>
                    </a:lnTo>
                    <a:lnTo>
                      <a:pt x="27338" y="39100"/>
                    </a:lnTo>
                    <a:lnTo>
                      <a:pt x="27338" y="118890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B28C2AE-3CD8-4A5F-9BC8-B3B8749014EE}"/>
                  </a:ext>
                </a:extLst>
              </p:cNvPr>
              <p:cNvSpPr/>
              <p:nvPr/>
            </p:nvSpPr>
            <p:spPr>
              <a:xfrm>
                <a:off x="4086564" y="4198003"/>
                <a:ext cx="71528" cy="83286"/>
              </a:xfrm>
              <a:custGeom>
                <a:avLst/>
                <a:gdLst>
                  <a:gd name="connsiteX0" fmla="*/ 43872 w 71528"/>
                  <a:gd name="connsiteY0" fmla="*/ 0 h 83286"/>
                  <a:gd name="connsiteX1" fmla="*/ 70257 w 71528"/>
                  <a:gd name="connsiteY1" fmla="*/ 5404 h 83286"/>
                  <a:gd name="connsiteX2" fmla="*/ 68349 w 71528"/>
                  <a:gd name="connsiteY2" fmla="*/ 27656 h 83286"/>
                  <a:gd name="connsiteX3" fmla="*/ 48640 w 71528"/>
                  <a:gd name="connsiteY3" fmla="*/ 23842 h 83286"/>
                  <a:gd name="connsiteX4" fmla="*/ 26071 w 71528"/>
                  <a:gd name="connsiteY4" fmla="*/ 41643 h 83286"/>
                  <a:gd name="connsiteX5" fmla="*/ 47369 w 71528"/>
                  <a:gd name="connsiteY5" fmla="*/ 59127 h 83286"/>
                  <a:gd name="connsiteX6" fmla="*/ 68985 w 71528"/>
                  <a:gd name="connsiteY6" fmla="*/ 53723 h 83286"/>
                  <a:gd name="connsiteX7" fmla="*/ 71528 w 71528"/>
                  <a:gd name="connsiteY7" fmla="*/ 76611 h 83286"/>
                  <a:gd name="connsiteX8" fmla="*/ 44508 w 71528"/>
                  <a:gd name="connsiteY8" fmla="*/ 83286 h 83286"/>
                  <a:gd name="connsiteX9" fmla="*/ 4 w 71528"/>
                  <a:gd name="connsiteY9" fmla="*/ 41961 h 83286"/>
                  <a:gd name="connsiteX10" fmla="*/ 43872 w 71528"/>
                  <a:gd name="connsiteY10" fmla="*/ 0 h 8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528" h="83286">
                    <a:moveTo>
                      <a:pt x="43872" y="0"/>
                    </a:moveTo>
                    <a:cubicBezTo>
                      <a:pt x="53091" y="0"/>
                      <a:pt x="60402" y="1272"/>
                      <a:pt x="70257" y="5404"/>
                    </a:cubicBezTo>
                    <a:lnTo>
                      <a:pt x="68349" y="27656"/>
                    </a:lnTo>
                    <a:cubicBezTo>
                      <a:pt x="62628" y="25113"/>
                      <a:pt x="55316" y="23842"/>
                      <a:pt x="48640" y="23842"/>
                    </a:cubicBezTo>
                    <a:cubicBezTo>
                      <a:pt x="36561" y="23842"/>
                      <a:pt x="26071" y="28292"/>
                      <a:pt x="26071" y="41643"/>
                    </a:cubicBezTo>
                    <a:cubicBezTo>
                      <a:pt x="26071" y="53087"/>
                      <a:pt x="35607" y="59127"/>
                      <a:pt x="47369" y="59127"/>
                    </a:cubicBezTo>
                    <a:cubicBezTo>
                      <a:pt x="55952" y="59127"/>
                      <a:pt x="61356" y="57220"/>
                      <a:pt x="68985" y="53723"/>
                    </a:cubicBezTo>
                    <a:lnTo>
                      <a:pt x="71528" y="76611"/>
                    </a:lnTo>
                    <a:cubicBezTo>
                      <a:pt x="62310" y="81061"/>
                      <a:pt x="54998" y="83286"/>
                      <a:pt x="44508" y="83286"/>
                    </a:cubicBezTo>
                    <a:cubicBezTo>
                      <a:pt x="19077" y="83286"/>
                      <a:pt x="4" y="66438"/>
                      <a:pt x="4" y="41961"/>
                    </a:cubicBezTo>
                    <a:cubicBezTo>
                      <a:pt x="-314" y="14305"/>
                      <a:pt x="19395" y="0"/>
                      <a:pt x="4387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7FB079F-2DB6-4AB4-9419-C78AD5A6DB2C}"/>
                  </a:ext>
                </a:extLst>
              </p:cNvPr>
              <p:cNvSpPr/>
              <p:nvPr/>
            </p:nvSpPr>
            <p:spPr>
              <a:xfrm>
                <a:off x="4163814" y="4198003"/>
                <a:ext cx="79811" cy="83286"/>
              </a:xfrm>
              <a:custGeom>
                <a:avLst/>
                <a:gdLst>
                  <a:gd name="connsiteX0" fmla="*/ 77246 w 79811"/>
                  <a:gd name="connsiteY0" fmla="*/ 75975 h 83286"/>
                  <a:gd name="connsiteX1" fmla="*/ 47365 w 79811"/>
                  <a:gd name="connsiteY1" fmla="*/ 83286 h 83286"/>
                  <a:gd name="connsiteX2" fmla="*/ 0 w 79811"/>
                  <a:gd name="connsiteY2" fmla="*/ 41643 h 83286"/>
                  <a:gd name="connsiteX3" fmla="*/ 41007 w 79811"/>
                  <a:gd name="connsiteY3" fmla="*/ 0 h 83286"/>
                  <a:gd name="connsiteX4" fmla="*/ 78836 w 79811"/>
                  <a:gd name="connsiteY4" fmla="*/ 48319 h 83286"/>
                  <a:gd name="connsiteX5" fmla="*/ 25431 w 79811"/>
                  <a:gd name="connsiteY5" fmla="*/ 48319 h 83286"/>
                  <a:gd name="connsiteX6" fmla="*/ 47365 w 79811"/>
                  <a:gd name="connsiteY6" fmla="*/ 61034 h 83286"/>
                  <a:gd name="connsiteX7" fmla="*/ 73432 w 79811"/>
                  <a:gd name="connsiteY7" fmla="*/ 56266 h 83286"/>
                  <a:gd name="connsiteX8" fmla="*/ 77246 w 79811"/>
                  <a:gd name="connsiteY8" fmla="*/ 75975 h 83286"/>
                  <a:gd name="connsiteX9" fmla="*/ 55312 w 79811"/>
                  <a:gd name="connsiteY9" fmla="*/ 33060 h 83286"/>
                  <a:gd name="connsiteX10" fmla="*/ 41325 w 79811"/>
                  <a:gd name="connsiteY10" fmla="*/ 20981 h 83286"/>
                  <a:gd name="connsiteX11" fmla="*/ 25749 w 79811"/>
                  <a:gd name="connsiteY11" fmla="*/ 33060 h 83286"/>
                  <a:gd name="connsiteX12" fmla="*/ 55312 w 79811"/>
                  <a:gd name="connsiteY12" fmla="*/ 33060 h 8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9811" h="83286">
                    <a:moveTo>
                      <a:pt x="77246" y="75975"/>
                    </a:moveTo>
                    <a:cubicBezTo>
                      <a:pt x="70889" y="79472"/>
                      <a:pt x="59763" y="83286"/>
                      <a:pt x="47365" y="83286"/>
                    </a:cubicBezTo>
                    <a:cubicBezTo>
                      <a:pt x="17802" y="83286"/>
                      <a:pt x="0" y="66756"/>
                      <a:pt x="0" y="41643"/>
                    </a:cubicBezTo>
                    <a:cubicBezTo>
                      <a:pt x="0" y="16530"/>
                      <a:pt x="17484" y="0"/>
                      <a:pt x="41007" y="0"/>
                    </a:cubicBezTo>
                    <a:cubicBezTo>
                      <a:pt x="64213" y="0"/>
                      <a:pt x="84558" y="15259"/>
                      <a:pt x="78836" y="48319"/>
                    </a:cubicBezTo>
                    <a:lnTo>
                      <a:pt x="25431" y="48319"/>
                    </a:lnTo>
                    <a:cubicBezTo>
                      <a:pt x="26703" y="57537"/>
                      <a:pt x="36557" y="61034"/>
                      <a:pt x="47365" y="61034"/>
                    </a:cubicBezTo>
                    <a:cubicBezTo>
                      <a:pt x="57855" y="61034"/>
                      <a:pt x="68346" y="58809"/>
                      <a:pt x="73432" y="56266"/>
                    </a:cubicBezTo>
                    <a:lnTo>
                      <a:pt x="77246" y="75975"/>
                    </a:lnTo>
                    <a:close/>
                    <a:moveTo>
                      <a:pt x="55312" y="33060"/>
                    </a:moveTo>
                    <a:cubicBezTo>
                      <a:pt x="55312" y="26702"/>
                      <a:pt x="50226" y="20981"/>
                      <a:pt x="41325" y="20981"/>
                    </a:cubicBezTo>
                    <a:cubicBezTo>
                      <a:pt x="31789" y="20981"/>
                      <a:pt x="26385" y="26702"/>
                      <a:pt x="25749" y="33060"/>
                    </a:cubicBezTo>
                    <a:lnTo>
                      <a:pt x="55312" y="33060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C653FF9-F017-453E-8989-4839245787E3}"/>
                  </a:ext>
                </a:extLst>
              </p:cNvPr>
              <p:cNvSpPr/>
              <p:nvPr/>
            </p:nvSpPr>
            <p:spPr>
              <a:xfrm>
                <a:off x="4251551" y="4198003"/>
                <a:ext cx="67709" cy="83286"/>
              </a:xfrm>
              <a:custGeom>
                <a:avLst/>
                <a:gdLst>
                  <a:gd name="connsiteX0" fmla="*/ 32424 w 67709"/>
                  <a:gd name="connsiteY0" fmla="*/ 83286 h 83286"/>
                  <a:gd name="connsiteX1" fmla="*/ 1271 w 67709"/>
                  <a:gd name="connsiteY1" fmla="*/ 77882 h 83286"/>
                  <a:gd name="connsiteX2" fmla="*/ 3814 w 67709"/>
                  <a:gd name="connsiteY2" fmla="*/ 57220 h 83286"/>
                  <a:gd name="connsiteX3" fmla="*/ 30199 w 67709"/>
                  <a:gd name="connsiteY3" fmla="*/ 62624 h 83286"/>
                  <a:gd name="connsiteX4" fmla="*/ 42279 w 67709"/>
                  <a:gd name="connsiteY4" fmla="*/ 57855 h 83286"/>
                  <a:gd name="connsiteX5" fmla="*/ 31471 w 67709"/>
                  <a:gd name="connsiteY5" fmla="*/ 52133 h 83286"/>
                  <a:gd name="connsiteX6" fmla="*/ 24159 w 67709"/>
                  <a:gd name="connsiteY6" fmla="*/ 50862 h 83286"/>
                  <a:gd name="connsiteX7" fmla="*/ 0 w 67709"/>
                  <a:gd name="connsiteY7" fmla="*/ 26702 h 83286"/>
                  <a:gd name="connsiteX8" fmla="*/ 36557 w 67709"/>
                  <a:gd name="connsiteY8" fmla="*/ 0 h 83286"/>
                  <a:gd name="connsiteX9" fmla="*/ 63895 w 67709"/>
                  <a:gd name="connsiteY9" fmla="*/ 5086 h 83286"/>
                  <a:gd name="connsiteX10" fmla="*/ 61988 w 67709"/>
                  <a:gd name="connsiteY10" fmla="*/ 25431 h 83286"/>
                  <a:gd name="connsiteX11" fmla="*/ 38146 w 67709"/>
                  <a:gd name="connsiteY11" fmla="*/ 21298 h 83286"/>
                  <a:gd name="connsiteX12" fmla="*/ 25113 w 67709"/>
                  <a:gd name="connsiteY12" fmla="*/ 26385 h 83286"/>
                  <a:gd name="connsiteX13" fmla="*/ 37511 w 67709"/>
                  <a:gd name="connsiteY13" fmla="*/ 32107 h 83286"/>
                  <a:gd name="connsiteX14" fmla="*/ 45140 w 67709"/>
                  <a:gd name="connsiteY14" fmla="*/ 33378 h 83286"/>
                  <a:gd name="connsiteX15" fmla="*/ 67710 w 67709"/>
                  <a:gd name="connsiteY15" fmla="*/ 56902 h 83286"/>
                  <a:gd name="connsiteX16" fmla="*/ 32424 w 67709"/>
                  <a:gd name="connsiteY16" fmla="*/ 83286 h 8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709" h="83286">
                    <a:moveTo>
                      <a:pt x="32424" y="83286"/>
                    </a:moveTo>
                    <a:cubicBezTo>
                      <a:pt x="20663" y="83286"/>
                      <a:pt x="8901" y="81061"/>
                      <a:pt x="1271" y="77882"/>
                    </a:cubicBezTo>
                    <a:lnTo>
                      <a:pt x="3814" y="57220"/>
                    </a:lnTo>
                    <a:cubicBezTo>
                      <a:pt x="11444" y="60081"/>
                      <a:pt x="22888" y="62624"/>
                      <a:pt x="30199" y="62624"/>
                    </a:cubicBezTo>
                    <a:cubicBezTo>
                      <a:pt x="38782" y="62624"/>
                      <a:pt x="42279" y="61352"/>
                      <a:pt x="42279" y="57855"/>
                    </a:cubicBezTo>
                    <a:cubicBezTo>
                      <a:pt x="42279" y="54994"/>
                      <a:pt x="39736" y="53723"/>
                      <a:pt x="31471" y="52133"/>
                    </a:cubicBezTo>
                    <a:lnTo>
                      <a:pt x="24159" y="50862"/>
                    </a:lnTo>
                    <a:cubicBezTo>
                      <a:pt x="7629" y="48319"/>
                      <a:pt x="0" y="40689"/>
                      <a:pt x="0" y="26702"/>
                    </a:cubicBezTo>
                    <a:cubicBezTo>
                      <a:pt x="0" y="10490"/>
                      <a:pt x="14305" y="0"/>
                      <a:pt x="36557" y="0"/>
                    </a:cubicBezTo>
                    <a:cubicBezTo>
                      <a:pt x="46729" y="0"/>
                      <a:pt x="56266" y="1589"/>
                      <a:pt x="63895" y="5086"/>
                    </a:cubicBezTo>
                    <a:lnTo>
                      <a:pt x="61988" y="25431"/>
                    </a:lnTo>
                    <a:cubicBezTo>
                      <a:pt x="56902" y="23206"/>
                      <a:pt x="45140" y="21298"/>
                      <a:pt x="38146" y="21298"/>
                    </a:cubicBezTo>
                    <a:cubicBezTo>
                      <a:pt x="29245" y="21298"/>
                      <a:pt x="25113" y="22888"/>
                      <a:pt x="25113" y="26385"/>
                    </a:cubicBezTo>
                    <a:cubicBezTo>
                      <a:pt x="25113" y="29246"/>
                      <a:pt x="28292" y="30835"/>
                      <a:pt x="37511" y="32107"/>
                    </a:cubicBezTo>
                    <a:lnTo>
                      <a:pt x="45140" y="33378"/>
                    </a:lnTo>
                    <a:cubicBezTo>
                      <a:pt x="60399" y="35921"/>
                      <a:pt x="67710" y="43233"/>
                      <a:pt x="67710" y="56902"/>
                    </a:cubicBezTo>
                    <a:cubicBezTo>
                      <a:pt x="67392" y="73114"/>
                      <a:pt x="54041" y="83286"/>
                      <a:pt x="32424" y="83286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2BA96BD-FC1F-4B93-9177-BDDCD24282CA}"/>
                  </a:ext>
                </a:extLst>
              </p:cNvPr>
              <p:cNvSpPr/>
              <p:nvPr/>
            </p:nvSpPr>
            <p:spPr>
              <a:xfrm>
                <a:off x="4330387" y="4162082"/>
                <a:ext cx="79153" cy="117300"/>
              </a:xfrm>
              <a:custGeom>
                <a:avLst/>
                <a:gdLst>
                  <a:gd name="connsiteX0" fmla="*/ 26067 w 79153"/>
                  <a:gd name="connsiteY0" fmla="*/ 44504 h 117300"/>
                  <a:gd name="connsiteX1" fmla="*/ 49590 w 79153"/>
                  <a:gd name="connsiteY1" fmla="*/ 35921 h 117300"/>
                  <a:gd name="connsiteX2" fmla="*/ 79154 w 79153"/>
                  <a:gd name="connsiteY2" fmla="*/ 65485 h 117300"/>
                  <a:gd name="connsiteX3" fmla="*/ 79154 w 79153"/>
                  <a:gd name="connsiteY3" fmla="*/ 117300 h 117300"/>
                  <a:gd name="connsiteX4" fmla="*/ 53087 w 79153"/>
                  <a:gd name="connsiteY4" fmla="*/ 117300 h 117300"/>
                  <a:gd name="connsiteX5" fmla="*/ 53087 w 79153"/>
                  <a:gd name="connsiteY5" fmla="*/ 72796 h 117300"/>
                  <a:gd name="connsiteX6" fmla="*/ 39736 w 79153"/>
                  <a:gd name="connsiteY6" fmla="*/ 59763 h 117300"/>
                  <a:gd name="connsiteX7" fmla="*/ 26385 w 79153"/>
                  <a:gd name="connsiteY7" fmla="*/ 72796 h 117300"/>
                  <a:gd name="connsiteX8" fmla="*/ 26385 w 79153"/>
                  <a:gd name="connsiteY8" fmla="*/ 117300 h 117300"/>
                  <a:gd name="connsiteX9" fmla="*/ 0 w 79153"/>
                  <a:gd name="connsiteY9" fmla="*/ 117300 h 117300"/>
                  <a:gd name="connsiteX10" fmla="*/ 0 w 79153"/>
                  <a:gd name="connsiteY10" fmla="*/ 0 h 117300"/>
                  <a:gd name="connsiteX11" fmla="*/ 26067 w 79153"/>
                  <a:gd name="connsiteY11" fmla="*/ 0 h 117300"/>
                  <a:gd name="connsiteX12" fmla="*/ 26067 w 79153"/>
                  <a:gd name="connsiteY12" fmla="*/ 44504 h 11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9153" h="117300">
                    <a:moveTo>
                      <a:pt x="26067" y="44504"/>
                    </a:moveTo>
                    <a:cubicBezTo>
                      <a:pt x="31789" y="38464"/>
                      <a:pt x="40689" y="35921"/>
                      <a:pt x="49590" y="35921"/>
                    </a:cubicBezTo>
                    <a:cubicBezTo>
                      <a:pt x="64531" y="35921"/>
                      <a:pt x="79154" y="46411"/>
                      <a:pt x="79154" y="65485"/>
                    </a:cubicBezTo>
                    <a:lnTo>
                      <a:pt x="79154" y="117300"/>
                    </a:lnTo>
                    <a:lnTo>
                      <a:pt x="53087" y="117300"/>
                    </a:lnTo>
                    <a:lnTo>
                      <a:pt x="53087" y="72796"/>
                    </a:lnTo>
                    <a:cubicBezTo>
                      <a:pt x="53087" y="63895"/>
                      <a:pt x="46094" y="59763"/>
                      <a:pt x="39736" y="59763"/>
                    </a:cubicBezTo>
                    <a:cubicBezTo>
                      <a:pt x="33060" y="59763"/>
                      <a:pt x="26385" y="63895"/>
                      <a:pt x="26385" y="72796"/>
                    </a:cubicBezTo>
                    <a:lnTo>
                      <a:pt x="26385" y="117300"/>
                    </a:lnTo>
                    <a:lnTo>
                      <a:pt x="0" y="117300"/>
                    </a:lnTo>
                    <a:lnTo>
                      <a:pt x="0" y="0"/>
                    </a:lnTo>
                    <a:lnTo>
                      <a:pt x="26067" y="0"/>
                    </a:lnTo>
                    <a:lnTo>
                      <a:pt x="26067" y="44504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028A84B-BB13-4CCD-972B-957A5798BE27}"/>
                  </a:ext>
                </a:extLst>
              </p:cNvPr>
              <p:cNvSpPr/>
              <p:nvPr/>
            </p:nvSpPr>
            <p:spPr>
              <a:xfrm>
                <a:off x="4422256" y="4160811"/>
                <a:ext cx="28927" cy="118889"/>
              </a:xfrm>
              <a:custGeom>
                <a:avLst/>
                <a:gdLst>
                  <a:gd name="connsiteX0" fmla="*/ 0 w 28927"/>
                  <a:gd name="connsiteY0" fmla="*/ 14305 h 118889"/>
                  <a:gd name="connsiteX1" fmla="*/ 14305 w 28927"/>
                  <a:gd name="connsiteY1" fmla="*/ 0 h 118889"/>
                  <a:gd name="connsiteX2" fmla="*/ 28928 w 28927"/>
                  <a:gd name="connsiteY2" fmla="*/ 14305 h 118889"/>
                  <a:gd name="connsiteX3" fmla="*/ 14305 w 28927"/>
                  <a:gd name="connsiteY3" fmla="*/ 28610 h 118889"/>
                  <a:gd name="connsiteX4" fmla="*/ 0 w 28927"/>
                  <a:gd name="connsiteY4" fmla="*/ 14305 h 118889"/>
                  <a:gd name="connsiteX5" fmla="*/ 27656 w 28927"/>
                  <a:gd name="connsiteY5" fmla="*/ 118890 h 118889"/>
                  <a:gd name="connsiteX6" fmla="*/ 1272 w 28927"/>
                  <a:gd name="connsiteY6" fmla="*/ 118890 h 118889"/>
                  <a:gd name="connsiteX7" fmla="*/ 1272 w 28927"/>
                  <a:gd name="connsiteY7" fmla="*/ 39100 h 118889"/>
                  <a:gd name="connsiteX8" fmla="*/ 27338 w 28927"/>
                  <a:gd name="connsiteY8" fmla="*/ 39100 h 118889"/>
                  <a:gd name="connsiteX9" fmla="*/ 27338 w 28927"/>
                  <a:gd name="connsiteY9" fmla="*/ 118890 h 118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27" h="118889">
                    <a:moveTo>
                      <a:pt x="0" y="14305"/>
                    </a:moveTo>
                    <a:cubicBezTo>
                      <a:pt x="0" y="5722"/>
                      <a:pt x="5722" y="0"/>
                      <a:pt x="14305" y="0"/>
                    </a:cubicBezTo>
                    <a:cubicBezTo>
                      <a:pt x="22888" y="0"/>
                      <a:pt x="28928" y="5722"/>
                      <a:pt x="28928" y="14305"/>
                    </a:cubicBezTo>
                    <a:cubicBezTo>
                      <a:pt x="28928" y="22888"/>
                      <a:pt x="22888" y="28610"/>
                      <a:pt x="14305" y="28610"/>
                    </a:cubicBezTo>
                    <a:cubicBezTo>
                      <a:pt x="6040" y="28610"/>
                      <a:pt x="0" y="22888"/>
                      <a:pt x="0" y="14305"/>
                    </a:cubicBezTo>
                    <a:close/>
                    <a:moveTo>
                      <a:pt x="27656" y="118890"/>
                    </a:moveTo>
                    <a:lnTo>
                      <a:pt x="1272" y="118890"/>
                    </a:lnTo>
                    <a:lnTo>
                      <a:pt x="1272" y="39100"/>
                    </a:lnTo>
                    <a:lnTo>
                      <a:pt x="27338" y="39100"/>
                    </a:lnTo>
                    <a:lnTo>
                      <a:pt x="27338" y="118890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78E9110-DEEE-4C19-83E7-33B1E90CBAD6}"/>
                  </a:ext>
                </a:extLst>
              </p:cNvPr>
              <p:cNvSpPr/>
              <p:nvPr/>
            </p:nvSpPr>
            <p:spPr>
              <a:xfrm>
                <a:off x="4464535" y="4197686"/>
                <a:ext cx="86783" cy="115075"/>
              </a:xfrm>
              <a:custGeom>
                <a:avLst/>
                <a:gdLst>
                  <a:gd name="connsiteX0" fmla="*/ 0 w 86783"/>
                  <a:gd name="connsiteY0" fmla="*/ 115075 h 115075"/>
                  <a:gd name="connsiteX1" fmla="*/ 0 w 86783"/>
                  <a:gd name="connsiteY1" fmla="*/ 1907 h 115075"/>
                  <a:gd name="connsiteX2" fmla="*/ 24477 w 86783"/>
                  <a:gd name="connsiteY2" fmla="*/ 1907 h 115075"/>
                  <a:gd name="connsiteX3" fmla="*/ 25431 w 86783"/>
                  <a:gd name="connsiteY3" fmla="*/ 10172 h 115075"/>
                  <a:gd name="connsiteX4" fmla="*/ 49590 w 86783"/>
                  <a:gd name="connsiteY4" fmla="*/ 0 h 115075"/>
                  <a:gd name="connsiteX5" fmla="*/ 86783 w 86783"/>
                  <a:gd name="connsiteY5" fmla="*/ 41643 h 115075"/>
                  <a:gd name="connsiteX6" fmla="*/ 49590 w 86783"/>
                  <a:gd name="connsiteY6" fmla="*/ 82968 h 115075"/>
                  <a:gd name="connsiteX7" fmla="*/ 26067 w 86783"/>
                  <a:gd name="connsiteY7" fmla="*/ 75339 h 115075"/>
                  <a:gd name="connsiteX8" fmla="*/ 26067 w 86783"/>
                  <a:gd name="connsiteY8" fmla="*/ 114439 h 115075"/>
                  <a:gd name="connsiteX9" fmla="*/ 0 w 86783"/>
                  <a:gd name="connsiteY9" fmla="*/ 114439 h 115075"/>
                  <a:gd name="connsiteX10" fmla="*/ 26067 w 86783"/>
                  <a:gd name="connsiteY10" fmla="*/ 41961 h 115075"/>
                  <a:gd name="connsiteX11" fmla="*/ 43233 w 86783"/>
                  <a:gd name="connsiteY11" fmla="*/ 60081 h 115075"/>
                  <a:gd name="connsiteX12" fmla="*/ 60716 w 86783"/>
                  <a:gd name="connsiteY12" fmla="*/ 41961 h 115075"/>
                  <a:gd name="connsiteX13" fmla="*/ 43233 w 86783"/>
                  <a:gd name="connsiteY13" fmla="*/ 23842 h 115075"/>
                  <a:gd name="connsiteX14" fmla="*/ 26067 w 86783"/>
                  <a:gd name="connsiteY14" fmla="*/ 41961 h 11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6783" h="115075">
                    <a:moveTo>
                      <a:pt x="0" y="115075"/>
                    </a:moveTo>
                    <a:lnTo>
                      <a:pt x="0" y="1907"/>
                    </a:lnTo>
                    <a:lnTo>
                      <a:pt x="24477" y="1907"/>
                    </a:lnTo>
                    <a:lnTo>
                      <a:pt x="25431" y="10172"/>
                    </a:lnTo>
                    <a:cubicBezTo>
                      <a:pt x="30199" y="4450"/>
                      <a:pt x="37511" y="0"/>
                      <a:pt x="49590" y="0"/>
                    </a:cubicBezTo>
                    <a:cubicBezTo>
                      <a:pt x="72160" y="0"/>
                      <a:pt x="86783" y="17802"/>
                      <a:pt x="86783" y="41643"/>
                    </a:cubicBezTo>
                    <a:cubicBezTo>
                      <a:pt x="86783" y="65485"/>
                      <a:pt x="72160" y="82968"/>
                      <a:pt x="49590" y="82968"/>
                    </a:cubicBezTo>
                    <a:cubicBezTo>
                      <a:pt x="39736" y="82968"/>
                      <a:pt x="30835" y="80107"/>
                      <a:pt x="26067" y="75339"/>
                    </a:cubicBezTo>
                    <a:lnTo>
                      <a:pt x="26067" y="114439"/>
                    </a:lnTo>
                    <a:lnTo>
                      <a:pt x="0" y="114439"/>
                    </a:lnTo>
                    <a:close/>
                    <a:moveTo>
                      <a:pt x="26067" y="41961"/>
                    </a:moveTo>
                    <a:cubicBezTo>
                      <a:pt x="26067" y="52769"/>
                      <a:pt x="33378" y="60081"/>
                      <a:pt x="43233" y="60081"/>
                    </a:cubicBezTo>
                    <a:cubicBezTo>
                      <a:pt x="53087" y="60081"/>
                      <a:pt x="60716" y="52451"/>
                      <a:pt x="60716" y="41961"/>
                    </a:cubicBezTo>
                    <a:cubicBezTo>
                      <a:pt x="60716" y="30835"/>
                      <a:pt x="53087" y="23842"/>
                      <a:pt x="43233" y="23842"/>
                    </a:cubicBezTo>
                    <a:cubicBezTo>
                      <a:pt x="33378" y="23842"/>
                      <a:pt x="26067" y="31153"/>
                      <a:pt x="26067" y="41961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12BF6D7-BAAB-4B17-BAEC-E7D901E7C879}"/>
                  </a:ext>
                </a:extLst>
              </p:cNvPr>
              <p:cNvSpPr/>
              <p:nvPr/>
            </p:nvSpPr>
            <p:spPr>
              <a:xfrm>
                <a:off x="4559266" y="4198003"/>
                <a:ext cx="67709" cy="83286"/>
              </a:xfrm>
              <a:custGeom>
                <a:avLst/>
                <a:gdLst>
                  <a:gd name="connsiteX0" fmla="*/ 32424 w 67709"/>
                  <a:gd name="connsiteY0" fmla="*/ 83286 h 83286"/>
                  <a:gd name="connsiteX1" fmla="*/ 1271 w 67709"/>
                  <a:gd name="connsiteY1" fmla="*/ 77882 h 83286"/>
                  <a:gd name="connsiteX2" fmla="*/ 3815 w 67709"/>
                  <a:gd name="connsiteY2" fmla="*/ 57220 h 83286"/>
                  <a:gd name="connsiteX3" fmla="*/ 30199 w 67709"/>
                  <a:gd name="connsiteY3" fmla="*/ 62624 h 83286"/>
                  <a:gd name="connsiteX4" fmla="*/ 42279 w 67709"/>
                  <a:gd name="connsiteY4" fmla="*/ 57855 h 83286"/>
                  <a:gd name="connsiteX5" fmla="*/ 31471 w 67709"/>
                  <a:gd name="connsiteY5" fmla="*/ 52133 h 83286"/>
                  <a:gd name="connsiteX6" fmla="*/ 24159 w 67709"/>
                  <a:gd name="connsiteY6" fmla="*/ 50862 h 83286"/>
                  <a:gd name="connsiteX7" fmla="*/ 0 w 67709"/>
                  <a:gd name="connsiteY7" fmla="*/ 26702 h 83286"/>
                  <a:gd name="connsiteX8" fmla="*/ 36557 w 67709"/>
                  <a:gd name="connsiteY8" fmla="*/ 0 h 83286"/>
                  <a:gd name="connsiteX9" fmla="*/ 63895 w 67709"/>
                  <a:gd name="connsiteY9" fmla="*/ 5086 h 83286"/>
                  <a:gd name="connsiteX10" fmla="*/ 61988 w 67709"/>
                  <a:gd name="connsiteY10" fmla="*/ 25431 h 83286"/>
                  <a:gd name="connsiteX11" fmla="*/ 38146 w 67709"/>
                  <a:gd name="connsiteY11" fmla="*/ 21298 h 83286"/>
                  <a:gd name="connsiteX12" fmla="*/ 25113 w 67709"/>
                  <a:gd name="connsiteY12" fmla="*/ 26385 h 83286"/>
                  <a:gd name="connsiteX13" fmla="*/ 37511 w 67709"/>
                  <a:gd name="connsiteY13" fmla="*/ 32107 h 83286"/>
                  <a:gd name="connsiteX14" fmla="*/ 45140 w 67709"/>
                  <a:gd name="connsiteY14" fmla="*/ 33378 h 83286"/>
                  <a:gd name="connsiteX15" fmla="*/ 67710 w 67709"/>
                  <a:gd name="connsiteY15" fmla="*/ 56902 h 83286"/>
                  <a:gd name="connsiteX16" fmla="*/ 32424 w 67709"/>
                  <a:gd name="connsiteY16" fmla="*/ 83286 h 8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7709" h="83286">
                    <a:moveTo>
                      <a:pt x="32424" y="83286"/>
                    </a:moveTo>
                    <a:cubicBezTo>
                      <a:pt x="20663" y="83286"/>
                      <a:pt x="8901" y="81061"/>
                      <a:pt x="1271" y="77882"/>
                    </a:cubicBezTo>
                    <a:lnTo>
                      <a:pt x="3815" y="57220"/>
                    </a:lnTo>
                    <a:cubicBezTo>
                      <a:pt x="11444" y="60081"/>
                      <a:pt x="22888" y="62624"/>
                      <a:pt x="30199" y="62624"/>
                    </a:cubicBezTo>
                    <a:cubicBezTo>
                      <a:pt x="38782" y="62624"/>
                      <a:pt x="42279" y="61352"/>
                      <a:pt x="42279" y="57855"/>
                    </a:cubicBezTo>
                    <a:cubicBezTo>
                      <a:pt x="42279" y="54994"/>
                      <a:pt x="39736" y="53723"/>
                      <a:pt x="31471" y="52133"/>
                    </a:cubicBezTo>
                    <a:lnTo>
                      <a:pt x="24159" y="50862"/>
                    </a:lnTo>
                    <a:cubicBezTo>
                      <a:pt x="7629" y="48319"/>
                      <a:pt x="0" y="40689"/>
                      <a:pt x="0" y="26702"/>
                    </a:cubicBezTo>
                    <a:cubicBezTo>
                      <a:pt x="0" y="10490"/>
                      <a:pt x="14305" y="0"/>
                      <a:pt x="36557" y="0"/>
                    </a:cubicBezTo>
                    <a:cubicBezTo>
                      <a:pt x="46729" y="0"/>
                      <a:pt x="56266" y="1589"/>
                      <a:pt x="63895" y="5086"/>
                    </a:cubicBezTo>
                    <a:lnTo>
                      <a:pt x="61988" y="25431"/>
                    </a:lnTo>
                    <a:cubicBezTo>
                      <a:pt x="56902" y="23206"/>
                      <a:pt x="45140" y="21298"/>
                      <a:pt x="38146" y="21298"/>
                    </a:cubicBezTo>
                    <a:cubicBezTo>
                      <a:pt x="29246" y="21298"/>
                      <a:pt x="25113" y="22888"/>
                      <a:pt x="25113" y="26385"/>
                    </a:cubicBezTo>
                    <a:cubicBezTo>
                      <a:pt x="25113" y="29246"/>
                      <a:pt x="28292" y="30835"/>
                      <a:pt x="37511" y="32107"/>
                    </a:cubicBezTo>
                    <a:lnTo>
                      <a:pt x="45140" y="33378"/>
                    </a:lnTo>
                    <a:cubicBezTo>
                      <a:pt x="60399" y="35921"/>
                      <a:pt x="67710" y="43233"/>
                      <a:pt x="67710" y="56902"/>
                    </a:cubicBezTo>
                    <a:cubicBezTo>
                      <a:pt x="67392" y="73114"/>
                      <a:pt x="54041" y="83286"/>
                      <a:pt x="32424" y="83286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23" name="Graphic 20">
              <a:extLst>
                <a:ext uri="{FF2B5EF4-FFF2-40B4-BE49-F238E27FC236}">
                  <a16:creationId xmlns:a16="http://schemas.microsoft.com/office/drawing/2014/main" id="{E3E1B8F4-32A7-42ED-8DCB-F4615681DEA3}"/>
                </a:ext>
              </a:extLst>
            </p:cNvPr>
            <p:cNvGrpSpPr/>
            <p:nvPr/>
          </p:nvGrpSpPr>
          <p:grpSpPr>
            <a:xfrm>
              <a:off x="3413019" y="3680802"/>
              <a:ext cx="1209190" cy="420246"/>
              <a:chOff x="3413019" y="3680802"/>
              <a:chExt cx="1209190" cy="420246"/>
            </a:xfrm>
            <a:solidFill>
              <a:srgbClr val="463977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413B895-6409-49CD-B380-6FEA434E4F7F}"/>
                  </a:ext>
                </a:extLst>
              </p:cNvPr>
              <p:cNvSpPr/>
              <p:nvPr/>
            </p:nvSpPr>
            <p:spPr>
              <a:xfrm>
                <a:off x="3413019" y="3698921"/>
                <a:ext cx="361553" cy="393543"/>
              </a:xfrm>
              <a:custGeom>
                <a:avLst/>
                <a:gdLst>
                  <a:gd name="connsiteX0" fmla="*/ 278097 w 361553"/>
                  <a:gd name="connsiteY0" fmla="*/ 393544 h 393543"/>
                  <a:gd name="connsiteX1" fmla="*/ 354708 w 361553"/>
                  <a:gd name="connsiteY1" fmla="*/ 393544 h 393543"/>
                  <a:gd name="connsiteX2" fmla="*/ 361384 w 361553"/>
                  <a:gd name="connsiteY2" fmla="*/ 384961 h 393543"/>
                  <a:gd name="connsiteX3" fmla="*/ 226600 w 361553"/>
                  <a:gd name="connsiteY3" fmla="*/ 5404 h 393543"/>
                  <a:gd name="connsiteX4" fmla="*/ 218334 w 361553"/>
                  <a:gd name="connsiteY4" fmla="*/ 0 h 393543"/>
                  <a:gd name="connsiteX5" fmla="*/ 143313 w 361553"/>
                  <a:gd name="connsiteY5" fmla="*/ 0 h 393543"/>
                  <a:gd name="connsiteX6" fmla="*/ 135048 w 361553"/>
                  <a:gd name="connsiteY6" fmla="*/ 5404 h 393543"/>
                  <a:gd name="connsiteX7" fmla="*/ 264 w 361553"/>
                  <a:gd name="connsiteY7" fmla="*/ 384961 h 393543"/>
                  <a:gd name="connsiteX8" fmla="*/ 6940 w 361553"/>
                  <a:gd name="connsiteY8" fmla="*/ 393544 h 393543"/>
                  <a:gd name="connsiteX9" fmla="*/ 83550 w 361553"/>
                  <a:gd name="connsiteY9" fmla="*/ 393544 h 393543"/>
                  <a:gd name="connsiteX10" fmla="*/ 92133 w 361553"/>
                  <a:gd name="connsiteY10" fmla="*/ 386868 h 393543"/>
                  <a:gd name="connsiteX11" fmla="*/ 108346 w 361553"/>
                  <a:gd name="connsiteY11" fmla="*/ 326152 h 393543"/>
                  <a:gd name="connsiteX12" fmla="*/ 252984 w 361553"/>
                  <a:gd name="connsiteY12" fmla="*/ 326152 h 393543"/>
                  <a:gd name="connsiteX13" fmla="*/ 269196 w 361553"/>
                  <a:gd name="connsiteY13" fmla="*/ 386868 h 393543"/>
                  <a:gd name="connsiteX14" fmla="*/ 278097 w 361553"/>
                  <a:gd name="connsiteY14" fmla="*/ 393544 h 393543"/>
                  <a:gd name="connsiteX15" fmla="*/ 133777 w 361553"/>
                  <a:gd name="connsiteY15" fmla="*/ 242230 h 393543"/>
                  <a:gd name="connsiteX16" fmla="*/ 174784 w 361553"/>
                  <a:gd name="connsiteY16" fmla="*/ 119525 h 393543"/>
                  <a:gd name="connsiteX17" fmla="*/ 180824 w 361553"/>
                  <a:gd name="connsiteY17" fmla="*/ 115393 h 393543"/>
                  <a:gd name="connsiteX18" fmla="*/ 180824 w 361553"/>
                  <a:gd name="connsiteY18" fmla="*/ 115393 h 393543"/>
                  <a:gd name="connsiteX19" fmla="*/ 186864 w 361553"/>
                  <a:gd name="connsiteY19" fmla="*/ 119525 h 393543"/>
                  <a:gd name="connsiteX20" fmla="*/ 227871 w 361553"/>
                  <a:gd name="connsiteY20" fmla="*/ 242230 h 393543"/>
                  <a:gd name="connsiteX21" fmla="*/ 133777 w 361553"/>
                  <a:gd name="connsiteY21" fmla="*/ 242230 h 39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1553" h="393543">
                    <a:moveTo>
                      <a:pt x="278097" y="393544"/>
                    </a:moveTo>
                    <a:lnTo>
                      <a:pt x="354708" y="393544"/>
                    </a:lnTo>
                    <a:cubicBezTo>
                      <a:pt x="359158" y="393544"/>
                      <a:pt x="362337" y="389411"/>
                      <a:pt x="361384" y="384961"/>
                    </a:cubicBezTo>
                    <a:cubicBezTo>
                      <a:pt x="350575" y="345225"/>
                      <a:pt x="301621" y="172295"/>
                      <a:pt x="226600" y="5404"/>
                    </a:cubicBezTo>
                    <a:cubicBezTo>
                      <a:pt x="225010" y="2225"/>
                      <a:pt x="221831" y="0"/>
                      <a:pt x="218334" y="0"/>
                    </a:cubicBezTo>
                    <a:lnTo>
                      <a:pt x="143313" y="0"/>
                    </a:lnTo>
                    <a:cubicBezTo>
                      <a:pt x="139816" y="0"/>
                      <a:pt x="136638" y="2225"/>
                      <a:pt x="135048" y="5404"/>
                    </a:cubicBezTo>
                    <a:cubicBezTo>
                      <a:pt x="60345" y="172295"/>
                      <a:pt x="11390" y="345225"/>
                      <a:pt x="264" y="384961"/>
                    </a:cubicBezTo>
                    <a:cubicBezTo>
                      <a:pt x="-1007" y="389411"/>
                      <a:pt x="2489" y="393544"/>
                      <a:pt x="6940" y="393544"/>
                    </a:cubicBezTo>
                    <a:lnTo>
                      <a:pt x="83550" y="393544"/>
                    </a:lnTo>
                    <a:cubicBezTo>
                      <a:pt x="87683" y="393544"/>
                      <a:pt x="91180" y="390683"/>
                      <a:pt x="92133" y="386868"/>
                    </a:cubicBezTo>
                    <a:cubicBezTo>
                      <a:pt x="94677" y="376696"/>
                      <a:pt x="100081" y="355397"/>
                      <a:pt x="108346" y="326152"/>
                    </a:cubicBezTo>
                    <a:lnTo>
                      <a:pt x="252984" y="326152"/>
                    </a:lnTo>
                    <a:cubicBezTo>
                      <a:pt x="261249" y="355397"/>
                      <a:pt x="266653" y="376696"/>
                      <a:pt x="269196" y="386868"/>
                    </a:cubicBezTo>
                    <a:cubicBezTo>
                      <a:pt x="270468" y="390683"/>
                      <a:pt x="273965" y="393544"/>
                      <a:pt x="278097" y="393544"/>
                    </a:cubicBezTo>
                    <a:close/>
                    <a:moveTo>
                      <a:pt x="133777" y="242230"/>
                    </a:moveTo>
                    <a:cubicBezTo>
                      <a:pt x="145221" y="206309"/>
                      <a:pt x="158890" y="162758"/>
                      <a:pt x="174784" y="119525"/>
                    </a:cubicBezTo>
                    <a:cubicBezTo>
                      <a:pt x="175738" y="116982"/>
                      <a:pt x="178281" y="115393"/>
                      <a:pt x="180824" y="115393"/>
                    </a:cubicBezTo>
                    <a:lnTo>
                      <a:pt x="180824" y="115393"/>
                    </a:lnTo>
                    <a:cubicBezTo>
                      <a:pt x="183685" y="115393"/>
                      <a:pt x="185910" y="116982"/>
                      <a:pt x="186864" y="119525"/>
                    </a:cubicBezTo>
                    <a:cubicBezTo>
                      <a:pt x="202758" y="162758"/>
                      <a:pt x="216427" y="206309"/>
                      <a:pt x="227871" y="242230"/>
                    </a:cubicBezTo>
                    <a:lnTo>
                      <a:pt x="133777" y="242230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7F15060-E359-4389-B036-C30F49264478}"/>
                  </a:ext>
                </a:extLst>
              </p:cNvPr>
              <p:cNvSpPr/>
              <p:nvPr/>
            </p:nvSpPr>
            <p:spPr>
              <a:xfrm>
                <a:off x="4345622" y="3680802"/>
                <a:ext cx="276587" cy="411345"/>
              </a:xfrm>
              <a:custGeom>
                <a:avLst/>
                <a:gdLst>
                  <a:gd name="connsiteX0" fmla="*/ 170094 w 276587"/>
                  <a:gd name="connsiteY0" fmla="*/ 108082 h 411345"/>
                  <a:gd name="connsiteX1" fmla="*/ 130040 w 276587"/>
                  <a:gd name="connsiteY1" fmla="*/ 114121 h 411345"/>
                  <a:gd name="connsiteX2" fmla="*/ 97615 w 276587"/>
                  <a:gd name="connsiteY2" fmla="*/ 132559 h 411345"/>
                  <a:gd name="connsiteX3" fmla="*/ 96662 w 276587"/>
                  <a:gd name="connsiteY3" fmla="*/ 133512 h 411345"/>
                  <a:gd name="connsiteX4" fmla="*/ 96026 w 276587"/>
                  <a:gd name="connsiteY4" fmla="*/ 133830 h 411345"/>
                  <a:gd name="connsiteX5" fmla="*/ 95708 w 276587"/>
                  <a:gd name="connsiteY5" fmla="*/ 133830 h 411345"/>
                  <a:gd name="connsiteX6" fmla="*/ 87125 w 276587"/>
                  <a:gd name="connsiteY6" fmla="*/ 132877 h 411345"/>
                  <a:gd name="connsiteX7" fmla="*/ 87443 w 276587"/>
                  <a:gd name="connsiteY7" fmla="*/ 125565 h 411345"/>
                  <a:gd name="connsiteX8" fmla="*/ 88079 w 276587"/>
                  <a:gd name="connsiteY8" fmla="*/ 124612 h 411345"/>
                  <a:gd name="connsiteX9" fmla="*/ 94437 w 276587"/>
                  <a:gd name="connsiteY9" fmla="*/ 104585 h 411345"/>
                  <a:gd name="connsiteX10" fmla="*/ 94437 w 276587"/>
                  <a:gd name="connsiteY10" fmla="*/ 104585 h 411345"/>
                  <a:gd name="connsiteX11" fmla="*/ 86489 w 276587"/>
                  <a:gd name="connsiteY11" fmla="*/ 6040 h 411345"/>
                  <a:gd name="connsiteX12" fmla="*/ 79814 w 276587"/>
                  <a:gd name="connsiteY12" fmla="*/ 0 h 411345"/>
                  <a:gd name="connsiteX13" fmla="*/ 6700 w 276587"/>
                  <a:gd name="connsiteY13" fmla="*/ 0 h 411345"/>
                  <a:gd name="connsiteX14" fmla="*/ 24 w 276587"/>
                  <a:gd name="connsiteY14" fmla="*/ 7311 h 411345"/>
                  <a:gd name="connsiteX15" fmla="*/ 12104 w 276587"/>
                  <a:gd name="connsiteY15" fmla="*/ 213938 h 411345"/>
                  <a:gd name="connsiteX16" fmla="*/ 5428 w 276587"/>
                  <a:gd name="connsiteY16" fmla="*/ 404352 h 411345"/>
                  <a:gd name="connsiteX17" fmla="*/ 12104 w 276587"/>
                  <a:gd name="connsiteY17" fmla="*/ 411346 h 411345"/>
                  <a:gd name="connsiteX18" fmla="*/ 85218 w 276587"/>
                  <a:gd name="connsiteY18" fmla="*/ 411346 h 411345"/>
                  <a:gd name="connsiteX19" fmla="*/ 91893 w 276587"/>
                  <a:gd name="connsiteY19" fmla="*/ 404670 h 411345"/>
                  <a:gd name="connsiteX20" fmla="*/ 98569 w 276587"/>
                  <a:gd name="connsiteY20" fmla="*/ 233647 h 411345"/>
                  <a:gd name="connsiteX21" fmla="*/ 144345 w 276587"/>
                  <a:gd name="connsiteY21" fmla="*/ 195500 h 411345"/>
                  <a:gd name="connsiteX22" fmla="*/ 190438 w 276587"/>
                  <a:gd name="connsiteY22" fmla="*/ 244455 h 411345"/>
                  <a:gd name="connsiteX23" fmla="*/ 190438 w 276587"/>
                  <a:gd name="connsiteY23" fmla="*/ 404670 h 411345"/>
                  <a:gd name="connsiteX24" fmla="*/ 197114 w 276587"/>
                  <a:gd name="connsiteY24" fmla="*/ 411346 h 411345"/>
                  <a:gd name="connsiteX25" fmla="*/ 269910 w 276587"/>
                  <a:gd name="connsiteY25" fmla="*/ 411346 h 411345"/>
                  <a:gd name="connsiteX26" fmla="*/ 276586 w 276587"/>
                  <a:gd name="connsiteY26" fmla="*/ 404670 h 411345"/>
                  <a:gd name="connsiteX27" fmla="*/ 276586 w 276587"/>
                  <a:gd name="connsiteY27" fmla="*/ 220296 h 411345"/>
                  <a:gd name="connsiteX28" fmla="*/ 170094 w 276587"/>
                  <a:gd name="connsiteY28" fmla="*/ 108082 h 411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76587" h="411345">
                    <a:moveTo>
                      <a:pt x="170094" y="108082"/>
                    </a:moveTo>
                    <a:cubicBezTo>
                      <a:pt x="157060" y="108082"/>
                      <a:pt x="142755" y="109989"/>
                      <a:pt x="130040" y="114121"/>
                    </a:cubicBezTo>
                    <a:cubicBezTo>
                      <a:pt x="118596" y="117936"/>
                      <a:pt x="107788" y="123976"/>
                      <a:pt x="97615" y="132559"/>
                    </a:cubicBezTo>
                    <a:cubicBezTo>
                      <a:pt x="97297" y="132877"/>
                      <a:pt x="96980" y="133195"/>
                      <a:pt x="96662" y="133512"/>
                    </a:cubicBezTo>
                    <a:cubicBezTo>
                      <a:pt x="96344" y="133512"/>
                      <a:pt x="96344" y="133830"/>
                      <a:pt x="96026" y="133830"/>
                    </a:cubicBezTo>
                    <a:cubicBezTo>
                      <a:pt x="96026" y="133830"/>
                      <a:pt x="96026" y="133830"/>
                      <a:pt x="95708" y="133830"/>
                    </a:cubicBezTo>
                    <a:cubicBezTo>
                      <a:pt x="93165" y="136056"/>
                      <a:pt x="89032" y="135738"/>
                      <a:pt x="87125" y="132877"/>
                    </a:cubicBezTo>
                    <a:cubicBezTo>
                      <a:pt x="85536" y="130651"/>
                      <a:pt x="85854" y="127790"/>
                      <a:pt x="87443" y="125565"/>
                    </a:cubicBezTo>
                    <a:lnTo>
                      <a:pt x="88079" y="124612"/>
                    </a:lnTo>
                    <a:cubicBezTo>
                      <a:pt x="92529" y="118890"/>
                      <a:pt x="94754" y="111896"/>
                      <a:pt x="94437" y="104585"/>
                    </a:cubicBezTo>
                    <a:lnTo>
                      <a:pt x="94437" y="104585"/>
                    </a:lnTo>
                    <a:cubicBezTo>
                      <a:pt x="91258" y="51498"/>
                      <a:pt x="88079" y="22570"/>
                      <a:pt x="86489" y="6040"/>
                    </a:cubicBezTo>
                    <a:cubicBezTo>
                      <a:pt x="86171" y="2543"/>
                      <a:pt x="83310" y="0"/>
                      <a:pt x="79814" y="0"/>
                    </a:cubicBezTo>
                    <a:lnTo>
                      <a:pt x="6700" y="0"/>
                    </a:lnTo>
                    <a:cubicBezTo>
                      <a:pt x="2567" y="0"/>
                      <a:pt x="-294" y="3497"/>
                      <a:pt x="24" y="7311"/>
                    </a:cubicBezTo>
                    <a:cubicBezTo>
                      <a:pt x="2885" y="35285"/>
                      <a:pt x="12104" y="136056"/>
                      <a:pt x="12104" y="213938"/>
                    </a:cubicBezTo>
                    <a:cubicBezTo>
                      <a:pt x="12104" y="291184"/>
                      <a:pt x="5746" y="379239"/>
                      <a:pt x="5428" y="404352"/>
                    </a:cubicBezTo>
                    <a:cubicBezTo>
                      <a:pt x="5428" y="408167"/>
                      <a:pt x="8289" y="411346"/>
                      <a:pt x="12104" y="411346"/>
                    </a:cubicBezTo>
                    <a:lnTo>
                      <a:pt x="85218" y="411346"/>
                    </a:lnTo>
                    <a:cubicBezTo>
                      <a:pt x="89032" y="411346"/>
                      <a:pt x="91893" y="408485"/>
                      <a:pt x="91893" y="404670"/>
                    </a:cubicBezTo>
                    <a:cubicBezTo>
                      <a:pt x="92211" y="383054"/>
                      <a:pt x="96662" y="257806"/>
                      <a:pt x="98569" y="233647"/>
                    </a:cubicBezTo>
                    <a:cubicBezTo>
                      <a:pt x="100794" y="209487"/>
                      <a:pt x="119549" y="195500"/>
                      <a:pt x="144345" y="195500"/>
                    </a:cubicBezTo>
                    <a:cubicBezTo>
                      <a:pt x="175498" y="195500"/>
                      <a:pt x="190438" y="216481"/>
                      <a:pt x="190438" y="244455"/>
                    </a:cubicBezTo>
                    <a:lnTo>
                      <a:pt x="190438" y="404670"/>
                    </a:lnTo>
                    <a:cubicBezTo>
                      <a:pt x="190438" y="408485"/>
                      <a:pt x="193617" y="411346"/>
                      <a:pt x="197114" y="411346"/>
                    </a:cubicBezTo>
                    <a:lnTo>
                      <a:pt x="269910" y="411346"/>
                    </a:lnTo>
                    <a:cubicBezTo>
                      <a:pt x="273725" y="411346"/>
                      <a:pt x="276586" y="408167"/>
                      <a:pt x="276586" y="404670"/>
                    </a:cubicBezTo>
                    <a:lnTo>
                      <a:pt x="276586" y="220296"/>
                    </a:lnTo>
                    <a:cubicBezTo>
                      <a:pt x="276903" y="158626"/>
                      <a:pt x="243843" y="108082"/>
                      <a:pt x="170094" y="108082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7D4D456-6651-40AB-9217-FE945E9358C6}"/>
                  </a:ext>
                </a:extLst>
              </p:cNvPr>
              <p:cNvSpPr/>
              <p:nvPr/>
            </p:nvSpPr>
            <p:spPr>
              <a:xfrm>
                <a:off x="4025216" y="3782525"/>
                <a:ext cx="293753" cy="318522"/>
              </a:xfrm>
              <a:custGeom>
                <a:avLst/>
                <a:gdLst>
                  <a:gd name="connsiteX0" fmla="*/ 161486 w 293753"/>
                  <a:gd name="connsiteY0" fmla="*/ 239687 h 318522"/>
                  <a:gd name="connsiteX1" fmla="*/ 103949 w 293753"/>
                  <a:gd name="connsiteY1" fmla="*/ 215845 h 318522"/>
                  <a:gd name="connsiteX2" fmla="*/ 82015 w 293753"/>
                  <a:gd name="connsiteY2" fmla="*/ 158943 h 318522"/>
                  <a:gd name="connsiteX3" fmla="*/ 103949 w 293753"/>
                  <a:gd name="connsiteY3" fmla="*/ 102042 h 318522"/>
                  <a:gd name="connsiteX4" fmla="*/ 161486 w 293753"/>
                  <a:gd name="connsiteY4" fmla="*/ 78200 h 318522"/>
                  <a:gd name="connsiteX5" fmla="*/ 223792 w 293753"/>
                  <a:gd name="connsiteY5" fmla="*/ 107764 h 318522"/>
                  <a:gd name="connsiteX6" fmla="*/ 232693 w 293753"/>
                  <a:gd name="connsiteY6" fmla="*/ 109353 h 318522"/>
                  <a:gd name="connsiteX7" fmla="*/ 290548 w 293753"/>
                  <a:gd name="connsiteY7" fmla="*/ 72796 h 318522"/>
                  <a:gd name="connsiteX8" fmla="*/ 292456 w 293753"/>
                  <a:gd name="connsiteY8" fmla="*/ 62942 h 318522"/>
                  <a:gd name="connsiteX9" fmla="*/ 241276 w 293753"/>
                  <a:gd name="connsiteY9" fmla="*/ 19073 h 318522"/>
                  <a:gd name="connsiteX10" fmla="*/ 161804 w 293753"/>
                  <a:gd name="connsiteY10" fmla="*/ 0 h 318522"/>
                  <a:gd name="connsiteX11" fmla="*/ 47365 w 293753"/>
                  <a:gd name="connsiteY11" fmla="*/ 44186 h 318522"/>
                  <a:gd name="connsiteX12" fmla="*/ 12715 w 293753"/>
                  <a:gd name="connsiteY12" fmla="*/ 94412 h 318522"/>
                  <a:gd name="connsiteX13" fmla="*/ 0 w 293753"/>
                  <a:gd name="connsiteY13" fmla="*/ 159261 h 318522"/>
                  <a:gd name="connsiteX14" fmla="*/ 12715 w 293753"/>
                  <a:gd name="connsiteY14" fmla="*/ 224110 h 318522"/>
                  <a:gd name="connsiteX15" fmla="*/ 47365 w 293753"/>
                  <a:gd name="connsiteY15" fmla="*/ 274336 h 318522"/>
                  <a:gd name="connsiteX16" fmla="*/ 161804 w 293753"/>
                  <a:gd name="connsiteY16" fmla="*/ 318523 h 318522"/>
                  <a:gd name="connsiteX17" fmla="*/ 241276 w 293753"/>
                  <a:gd name="connsiteY17" fmla="*/ 299449 h 318522"/>
                  <a:gd name="connsiteX18" fmla="*/ 292456 w 293753"/>
                  <a:gd name="connsiteY18" fmla="*/ 255581 h 318522"/>
                  <a:gd name="connsiteX19" fmla="*/ 290548 w 293753"/>
                  <a:gd name="connsiteY19" fmla="*/ 245726 h 318522"/>
                  <a:gd name="connsiteX20" fmla="*/ 232693 w 293753"/>
                  <a:gd name="connsiteY20" fmla="*/ 209170 h 318522"/>
                  <a:gd name="connsiteX21" fmla="*/ 223792 w 293753"/>
                  <a:gd name="connsiteY21" fmla="*/ 210759 h 318522"/>
                  <a:gd name="connsiteX22" fmla="*/ 161486 w 293753"/>
                  <a:gd name="connsiteY22" fmla="*/ 239687 h 318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93753" h="318522">
                    <a:moveTo>
                      <a:pt x="161486" y="239687"/>
                    </a:moveTo>
                    <a:cubicBezTo>
                      <a:pt x="138916" y="239687"/>
                      <a:pt x="118572" y="231422"/>
                      <a:pt x="103949" y="215845"/>
                    </a:cubicBezTo>
                    <a:cubicBezTo>
                      <a:pt x="89644" y="200904"/>
                      <a:pt x="82015" y="180878"/>
                      <a:pt x="82015" y="158943"/>
                    </a:cubicBezTo>
                    <a:cubicBezTo>
                      <a:pt x="82015" y="137009"/>
                      <a:pt x="89962" y="116664"/>
                      <a:pt x="103949" y="102042"/>
                    </a:cubicBezTo>
                    <a:cubicBezTo>
                      <a:pt x="118572" y="86783"/>
                      <a:pt x="138916" y="78200"/>
                      <a:pt x="161486" y="78200"/>
                    </a:cubicBezTo>
                    <a:cubicBezTo>
                      <a:pt x="186917" y="78200"/>
                      <a:pt x="209170" y="88690"/>
                      <a:pt x="223792" y="107764"/>
                    </a:cubicBezTo>
                    <a:cubicBezTo>
                      <a:pt x="226017" y="110625"/>
                      <a:pt x="229832" y="111260"/>
                      <a:pt x="232693" y="109353"/>
                    </a:cubicBezTo>
                    <a:lnTo>
                      <a:pt x="290548" y="72796"/>
                    </a:lnTo>
                    <a:cubicBezTo>
                      <a:pt x="293727" y="70571"/>
                      <a:pt x="294681" y="66120"/>
                      <a:pt x="292456" y="62942"/>
                    </a:cubicBezTo>
                    <a:cubicBezTo>
                      <a:pt x="279105" y="44822"/>
                      <a:pt x="261303" y="29881"/>
                      <a:pt x="241276" y="19073"/>
                    </a:cubicBezTo>
                    <a:cubicBezTo>
                      <a:pt x="217434" y="6676"/>
                      <a:pt x="190096" y="0"/>
                      <a:pt x="161804" y="0"/>
                    </a:cubicBezTo>
                    <a:cubicBezTo>
                      <a:pt x="117936" y="0"/>
                      <a:pt x="77246" y="15576"/>
                      <a:pt x="47365" y="44186"/>
                    </a:cubicBezTo>
                    <a:cubicBezTo>
                      <a:pt x="32424" y="58491"/>
                      <a:pt x="20980" y="75339"/>
                      <a:pt x="12715" y="94412"/>
                    </a:cubicBezTo>
                    <a:cubicBezTo>
                      <a:pt x="4132" y="114439"/>
                      <a:pt x="0" y="136056"/>
                      <a:pt x="0" y="159261"/>
                    </a:cubicBezTo>
                    <a:cubicBezTo>
                      <a:pt x="0" y="182149"/>
                      <a:pt x="4132" y="204083"/>
                      <a:pt x="12715" y="224110"/>
                    </a:cubicBezTo>
                    <a:cubicBezTo>
                      <a:pt x="20663" y="243183"/>
                      <a:pt x="32424" y="260031"/>
                      <a:pt x="47365" y="274336"/>
                    </a:cubicBezTo>
                    <a:cubicBezTo>
                      <a:pt x="77246" y="302628"/>
                      <a:pt x="117618" y="318523"/>
                      <a:pt x="161804" y="318523"/>
                    </a:cubicBezTo>
                    <a:cubicBezTo>
                      <a:pt x="190096" y="318523"/>
                      <a:pt x="217752" y="311847"/>
                      <a:pt x="241276" y="299449"/>
                    </a:cubicBezTo>
                    <a:cubicBezTo>
                      <a:pt x="261621" y="288641"/>
                      <a:pt x="279105" y="273701"/>
                      <a:pt x="292456" y="255581"/>
                    </a:cubicBezTo>
                    <a:cubicBezTo>
                      <a:pt x="294681" y="252402"/>
                      <a:pt x="294045" y="247952"/>
                      <a:pt x="290548" y="245726"/>
                    </a:cubicBezTo>
                    <a:lnTo>
                      <a:pt x="232693" y="209170"/>
                    </a:lnTo>
                    <a:cubicBezTo>
                      <a:pt x="229832" y="207262"/>
                      <a:pt x="226017" y="207898"/>
                      <a:pt x="223792" y="210759"/>
                    </a:cubicBezTo>
                    <a:cubicBezTo>
                      <a:pt x="209170" y="229196"/>
                      <a:pt x="186917" y="239687"/>
                      <a:pt x="161486" y="239687"/>
                    </a:cubicBez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ED1AE49-F9E0-4B29-8606-17B6C217D6CE}"/>
                  </a:ext>
                </a:extLst>
              </p:cNvPr>
              <p:cNvSpPr/>
              <p:nvPr/>
            </p:nvSpPr>
            <p:spPr>
              <a:xfrm>
                <a:off x="3806170" y="3782647"/>
                <a:ext cx="216937" cy="309817"/>
              </a:xfrm>
              <a:custGeom>
                <a:avLst/>
                <a:gdLst>
                  <a:gd name="connsiteX0" fmla="*/ 216503 w 216937"/>
                  <a:gd name="connsiteY0" fmla="*/ 15455 h 309817"/>
                  <a:gd name="connsiteX1" fmla="*/ 212688 w 216937"/>
                  <a:gd name="connsiteY1" fmla="*/ 6872 h 309817"/>
                  <a:gd name="connsiteX2" fmla="*/ 92845 w 216937"/>
                  <a:gd name="connsiteY2" fmla="*/ 31985 h 309817"/>
                  <a:gd name="connsiteX3" fmla="*/ 84580 w 216937"/>
                  <a:gd name="connsiteY3" fmla="*/ 31667 h 309817"/>
                  <a:gd name="connsiteX4" fmla="*/ 84898 w 216937"/>
                  <a:gd name="connsiteY4" fmla="*/ 24991 h 309817"/>
                  <a:gd name="connsiteX5" fmla="*/ 91256 w 216937"/>
                  <a:gd name="connsiteY5" fmla="*/ 15455 h 309817"/>
                  <a:gd name="connsiteX6" fmla="*/ 85534 w 216937"/>
                  <a:gd name="connsiteY6" fmla="*/ 5918 h 309817"/>
                  <a:gd name="connsiteX7" fmla="*/ 6698 w 216937"/>
                  <a:gd name="connsiteY7" fmla="*/ 5918 h 309817"/>
                  <a:gd name="connsiteX8" fmla="*/ 22 w 216937"/>
                  <a:gd name="connsiteY8" fmla="*/ 13229 h 309817"/>
                  <a:gd name="connsiteX9" fmla="*/ 2565 w 216937"/>
                  <a:gd name="connsiteY9" fmla="*/ 302506 h 309817"/>
                  <a:gd name="connsiteX10" fmla="*/ 9241 w 216937"/>
                  <a:gd name="connsiteY10" fmla="*/ 309818 h 309817"/>
                  <a:gd name="connsiteX11" fmla="*/ 82037 w 216937"/>
                  <a:gd name="connsiteY11" fmla="*/ 309818 h 309817"/>
                  <a:gd name="connsiteX12" fmla="*/ 88712 w 216937"/>
                  <a:gd name="connsiteY12" fmla="*/ 302824 h 309817"/>
                  <a:gd name="connsiteX13" fmla="*/ 90302 w 216937"/>
                  <a:gd name="connsiteY13" fmla="*/ 144835 h 309817"/>
                  <a:gd name="connsiteX14" fmla="*/ 184079 w 216937"/>
                  <a:gd name="connsiteY14" fmla="*/ 87297 h 309817"/>
                  <a:gd name="connsiteX15" fmla="*/ 192979 w 216937"/>
                  <a:gd name="connsiteY15" fmla="*/ 83165 h 309817"/>
                  <a:gd name="connsiteX16" fmla="*/ 216503 w 216937"/>
                  <a:gd name="connsiteY16" fmla="*/ 15455 h 30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6937" h="309817">
                    <a:moveTo>
                      <a:pt x="216503" y="15455"/>
                    </a:moveTo>
                    <a:cubicBezTo>
                      <a:pt x="217774" y="11958"/>
                      <a:pt x="216185" y="8461"/>
                      <a:pt x="212688" y="6872"/>
                    </a:cubicBezTo>
                    <a:cubicBezTo>
                      <a:pt x="169138" y="-11248"/>
                      <a:pt x="112872" y="9733"/>
                      <a:pt x="92845" y="31985"/>
                    </a:cubicBezTo>
                    <a:cubicBezTo>
                      <a:pt x="90620" y="34528"/>
                      <a:pt x="86487" y="34528"/>
                      <a:pt x="84580" y="31667"/>
                    </a:cubicBezTo>
                    <a:cubicBezTo>
                      <a:pt x="83308" y="29760"/>
                      <a:pt x="83626" y="26581"/>
                      <a:pt x="84898" y="24991"/>
                    </a:cubicBezTo>
                    <a:cubicBezTo>
                      <a:pt x="87441" y="22130"/>
                      <a:pt x="89984" y="17998"/>
                      <a:pt x="91256" y="15455"/>
                    </a:cubicBezTo>
                    <a:cubicBezTo>
                      <a:pt x="93481" y="11004"/>
                      <a:pt x="90302" y="5918"/>
                      <a:pt x="85534" y="5918"/>
                    </a:cubicBezTo>
                    <a:cubicBezTo>
                      <a:pt x="71864" y="5918"/>
                      <a:pt x="25135" y="5918"/>
                      <a:pt x="6698" y="5918"/>
                    </a:cubicBezTo>
                    <a:cubicBezTo>
                      <a:pt x="2883" y="5918"/>
                      <a:pt x="-296" y="9097"/>
                      <a:pt x="22" y="13229"/>
                    </a:cubicBezTo>
                    <a:cubicBezTo>
                      <a:pt x="9559" y="150239"/>
                      <a:pt x="5108" y="271989"/>
                      <a:pt x="2565" y="302506"/>
                    </a:cubicBezTo>
                    <a:cubicBezTo>
                      <a:pt x="2247" y="306321"/>
                      <a:pt x="5426" y="309818"/>
                      <a:pt x="9241" y="309818"/>
                    </a:cubicBezTo>
                    <a:cubicBezTo>
                      <a:pt x="26407" y="309818"/>
                      <a:pt x="66142" y="309818"/>
                      <a:pt x="82037" y="309818"/>
                    </a:cubicBezTo>
                    <a:cubicBezTo>
                      <a:pt x="85851" y="309818"/>
                      <a:pt x="89030" y="306639"/>
                      <a:pt x="88712" y="302824"/>
                    </a:cubicBezTo>
                    <a:cubicBezTo>
                      <a:pt x="87759" y="278983"/>
                      <a:pt x="85534" y="199511"/>
                      <a:pt x="90302" y="144835"/>
                    </a:cubicBezTo>
                    <a:cubicBezTo>
                      <a:pt x="96024" y="79668"/>
                      <a:pt x="161826" y="78078"/>
                      <a:pt x="184079" y="87297"/>
                    </a:cubicBezTo>
                    <a:cubicBezTo>
                      <a:pt x="187575" y="88886"/>
                      <a:pt x="191708" y="86979"/>
                      <a:pt x="192979" y="83165"/>
                    </a:cubicBezTo>
                    <a:lnTo>
                      <a:pt x="216503" y="15455"/>
                    </a:lnTo>
                    <a:close/>
                  </a:path>
                </a:pathLst>
              </a:custGeom>
              <a:solidFill>
                <a:schemeClr val="bg1"/>
              </a:solidFill>
              <a:ln w="31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C56889D-ABE7-4E7B-8149-C37EE20B3199}"/>
                </a:ext>
              </a:extLst>
            </p:cNvPr>
            <p:cNvSpPr/>
            <p:nvPr/>
          </p:nvSpPr>
          <p:spPr>
            <a:xfrm>
              <a:off x="2598708" y="3560323"/>
              <a:ext cx="726838" cy="841128"/>
            </a:xfrm>
            <a:custGeom>
              <a:avLst/>
              <a:gdLst>
                <a:gd name="connsiteX0" fmla="*/ 660401 w 726838"/>
                <a:gd name="connsiteY0" fmla="*/ 260031 h 841128"/>
                <a:gd name="connsiteX1" fmla="*/ 549776 w 726838"/>
                <a:gd name="connsiteY1" fmla="*/ 264164 h 841128"/>
                <a:gd name="connsiteX2" fmla="*/ 493510 w 726838"/>
                <a:gd name="connsiteY2" fmla="*/ 134466 h 841128"/>
                <a:gd name="connsiteX3" fmla="*/ 321851 w 726838"/>
                <a:gd name="connsiteY3" fmla="*/ 0 h 841128"/>
                <a:gd name="connsiteX4" fmla="*/ 73899 w 726838"/>
                <a:gd name="connsiteY4" fmla="*/ 285462 h 841128"/>
                <a:gd name="connsiteX5" fmla="*/ 150 w 726838"/>
                <a:gd name="connsiteY5" fmla="*/ 666291 h 841128"/>
                <a:gd name="connsiteX6" fmla="*/ 65634 w 726838"/>
                <a:gd name="connsiteY6" fmla="*/ 736226 h 841128"/>
                <a:gd name="connsiteX7" fmla="*/ 65952 w 726838"/>
                <a:gd name="connsiteY7" fmla="*/ 736226 h 841128"/>
                <a:gd name="connsiteX8" fmla="*/ 131437 w 726838"/>
                <a:gd name="connsiteY8" fmla="*/ 675192 h 841128"/>
                <a:gd name="connsiteX9" fmla="*/ 198511 w 726838"/>
                <a:gd name="connsiteY9" fmla="*/ 326788 h 841128"/>
                <a:gd name="connsiteX10" fmla="*/ 321851 w 726838"/>
                <a:gd name="connsiteY10" fmla="*/ 131605 h 841128"/>
                <a:gd name="connsiteX11" fmla="*/ 416581 w 726838"/>
                <a:gd name="connsiteY11" fmla="*/ 280694 h 841128"/>
                <a:gd name="connsiteX12" fmla="*/ 256049 w 726838"/>
                <a:gd name="connsiteY12" fmla="*/ 366523 h 841128"/>
                <a:gd name="connsiteX13" fmla="*/ 229346 w 726838"/>
                <a:gd name="connsiteY13" fmla="*/ 548037 h 841128"/>
                <a:gd name="connsiteX14" fmla="*/ 440105 w 726838"/>
                <a:gd name="connsiteY14" fmla="*/ 820466 h 841128"/>
                <a:gd name="connsiteX15" fmla="*/ 525299 w 726838"/>
                <a:gd name="connsiteY15" fmla="*/ 841129 h 841128"/>
                <a:gd name="connsiteX16" fmla="*/ 579657 w 726838"/>
                <a:gd name="connsiteY16" fmla="*/ 829367 h 841128"/>
                <a:gd name="connsiteX17" fmla="*/ 629566 w 726838"/>
                <a:gd name="connsiteY17" fmla="*/ 652622 h 841128"/>
                <a:gd name="connsiteX18" fmla="*/ 612718 w 726838"/>
                <a:gd name="connsiteY18" fmla="*/ 516884 h 841128"/>
                <a:gd name="connsiteX19" fmla="*/ 592373 w 726838"/>
                <a:gd name="connsiteY19" fmla="*/ 414524 h 841128"/>
                <a:gd name="connsiteX20" fmla="*/ 587287 w 726838"/>
                <a:gd name="connsiteY20" fmla="*/ 393226 h 841128"/>
                <a:gd name="connsiteX21" fmla="*/ 662308 w 726838"/>
                <a:gd name="connsiteY21" fmla="*/ 391001 h 841128"/>
                <a:gd name="connsiteX22" fmla="*/ 726839 w 726838"/>
                <a:gd name="connsiteY22" fmla="*/ 325516 h 841128"/>
                <a:gd name="connsiteX23" fmla="*/ 726839 w 726838"/>
                <a:gd name="connsiteY23" fmla="*/ 325516 h 841128"/>
                <a:gd name="connsiteX24" fmla="*/ 660401 w 726838"/>
                <a:gd name="connsiteY24" fmla="*/ 260031 h 841128"/>
                <a:gd name="connsiteX25" fmla="*/ 499868 w 726838"/>
                <a:gd name="connsiteY25" fmla="*/ 693629 h 841128"/>
                <a:gd name="connsiteX26" fmla="*/ 491285 w 726838"/>
                <a:gd name="connsiteY26" fmla="*/ 699033 h 841128"/>
                <a:gd name="connsiteX27" fmla="*/ 356501 w 726838"/>
                <a:gd name="connsiteY27" fmla="*/ 515295 h 841128"/>
                <a:gd name="connsiteX28" fmla="*/ 359680 w 726838"/>
                <a:gd name="connsiteY28" fmla="*/ 446949 h 841128"/>
                <a:gd name="connsiteX29" fmla="*/ 523709 w 726838"/>
                <a:gd name="connsiteY29" fmla="*/ 397041 h 841128"/>
                <a:gd name="connsiteX30" fmla="*/ 530067 w 726838"/>
                <a:gd name="connsiteY30" fmla="*/ 402127 h 841128"/>
                <a:gd name="connsiteX31" fmla="*/ 530067 w 726838"/>
                <a:gd name="connsiteY31" fmla="*/ 402127 h 841128"/>
                <a:gd name="connsiteX32" fmla="*/ 524981 w 726838"/>
                <a:gd name="connsiteY32" fmla="*/ 408802 h 841128"/>
                <a:gd name="connsiteX33" fmla="*/ 467443 w 726838"/>
                <a:gd name="connsiteY33" fmla="*/ 461254 h 841128"/>
                <a:gd name="connsiteX34" fmla="*/ 499868 w 726838"/>
                <a:gd name="connsiteY34" fmla="*/ 693629 h 841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26838" h="841128">
                  <a:moveTo>
                    <a:pt x="660401" y="260031"/>
                  </a:moveTo>
                  <a:cubicBezTo>
                    <a:pt x="620665" y="260667"/>
                    <a:pt x="583790" y="261939"/>
                    <a:pt x="549776" y="264164"/>
                  </a:cubicBezTo>
                  <a:cubicBezTo>
                    <a:pt x="533882" y="217752"/>
                    <a:pt x="515126" y="173248"/>
                    <a:pt x="493510" y="134466"/>
                  </a:cubicBezTo>
                  <a:cubicBezTo>
                    <a:pt x="449642" y="55312"/>
                    <a:pt x="393376" y="0"/>
                    <a:pt x="321851" y="0"/>
                  </a:cubicBezTo>
                  <a:cubicBezTo>
                    <a:pt x="219809" y="0"/>
                    <a:pt x="136205" y="96002"/>
                    <a:pt x="73899" y="285462"/>
                  </a:cubicBezTo>
                  <a:cubicBezTo>
                    <a:pt x="37342" y="395769"/>
                    <a:pt x="8097" y="550580"/>
                    <a:pt x="150" y="666291"/>
                  </a:cubicBezTo>
                  <a:cubicBezTo>
                    <a:pt x="-2393" y="704119"/>
                    <a:pt x="27806" y="736226"/>
                    <a:pt x="65634" y="736226"/>
                  </a:cubicBezTo>
                  <a:lnTo>
                    <a:pt x="65952" y="736226"/>
                  </a:lnTo>
                  <a:cubicBezTo>
                    <a:pt x="100602" y="736226"/>
                    <a:pt x="128894" y="709523"/>
                    <a:pt x="131437" y="675192"/>
                  </a:cubicBezTo>
                  <a:cubicBezTo>
                    <a:pt x="138430" y="570925"/>
                    <a:pt x="165769" y="425968"/>
                    <a:pt x="198511" y="326788"/>
                  </a:cubicBezTo>
                  <a:cubicBezTo>
                    <a:pt x="249373" y="172295"/>
                    <a:pt x="291334" y="131605"/>
                    <a:pt x="321851" y="131605"/>
                  </a:cubicBezTo>
                  <a:cubicBezTo>
                    <a:pt x="375892" y="131605"/>
                    <a:pt x="416581" y="280694"/>
                    <a:pt x="416581" y="280694"/>
                  </a:cubicBezTo>
                  <a:cubicBezTo>
                    <a:pt x="342514" y="296270"/>
                    <a:pt x="289745" y="322973"/>
                    <a:pt x="256049" y="366523"/>
                  </a:cubicBezTo>
                  <a:cubicBezTo>
                    <a:pt x="219492" y="413571"/>
                    <a:pt x="210591" y="474605"/>
                    <a:pt x="229346" y="548037"/>
                  </a:cubicBezTo>
                  <a:cubicBezTo>
                    <a:pt x="267175" y="694583"/>
                    <a:pt x="363176" y="784863"/>
                    <a:pt x="440105" y="820466"/>
                  </a:cubicBezTo>
                  <a:cubicBezTo>
                    <a:pt x="469986" y="834135"/>
                    <a:pt x="498914" y="841129"/>
                    <a:pt x="525299" y="841129"/>
                  </a:cubicBezTo>
                  <a:cubicBezTo>
                    <a:pt x="545008" y="841129"/>
                    <a:pt x="563445" y="837314"/>
                    <a:pt x="579657" y="829367"/>
                  </a:cubicBezTo>
                  <a:cubicBezTo>
                    <a:pt x="629248" y="805207"/>
                    <a:pt x="635605" y="743855"/>
                    <a:pt x="629566" y="652622"/>
                  </a:cubicBezTo>
                  <a:cubicBezTo>
                    <a:pt x="626705" y="611932"/>
                    <a:pt x="620983" y="565203"/>
                    <a:pt x="612718" y="516884"/>
                  </a:cubicBezTo>
                  <a:cubicBezTo>
                    <a:pt x="606996" y="483188"/>
                    <a:pt x="600002" y="448538"/>
                    <a:pt x="592373" y="414524"/>
                  </a:cubicBezTo>
                  <a:cubicBezTo>
                    <a:pt x="590783" y="407531"/>
                    <a:pt x="589194" y="400219"/>
                    <a:pt x="587287" y="393226"/>
                  </a:cubicBezTo>
                  <a:cubicBezTo>
                    <a:pt x="613036" y="391954"/>
                    <a:pt x="638784" y="391319"/>
                    <a:pt x="662308" y="391001"/>
                  </a:cubicBezTo>
                  <a:cubicBezTo>
                    <a:pt x="698229" y="390683"/>
                    <a:pt x="726839" y="361119"/>
                    <a:pt x="726839" y="325516"/>
                  </a:cubicBezTo>
                  <a:lnTo>
                    <a:pt x="726839" y="325516"/>
                  </a:lnTo>
                  <a:cubicBezTo>
                    <a:pt x="726839" y="288959"/>
                    <a:pt x="696958" y="259396"/>
                    <a:pt x="660401" y="260031"/>
                  </a:cubicBezTo>
                  <a:close/>
                  <a:moveTo>
                    <a:pt x="499868" y="693629"/>
                  </a:moveTo>
                  <a:cubicBezTo>
                    <a:pt x="500186" y="698079"/>
                    <a:pt x="495417" y="701258"/>
                    <a:pt x="491285" y="699033"/>
                  </a:cubicBezTo>
                  <a:cubicBezTo>
                    <a:pt x="448688" y="677099"/>
                    <a:pt x="383839" y="620197"/>
                    <a:pt x="356501" y="515295"/>
                  </a:cubicBezTo>
                  <a:cubicBezTo>
                    <a:pt x="344103" y="467294"/>
                    <a:pt x="355865" y="452035"/>
                    <a:pt x="359680" y="446949"/>
                  </a:cubicBezTo>
                  <a:cubicBezTo>
                    <a:pt x="370806" y="432644"/>
                    <a:pt x="405455" y="409120"/>
                    <a:pt x="523709" y="397041"/>
                  </a:cubicBezTo>
                  <a:cubicBezTo>
                    <a:pt x="526888" y="396723"/>
                    <a:pt x="529749" y="398948"/>
                    <a:pt x="530067" y="402127"/>
                  </a:cubicBezTo>
                  <a:lnTo>
                    <a:pt x="530067" y="402127"/>
                  </a:lnTo>
                  <a:cubicBezTo>
                    <a:pt x="530385" y="405306"/>
                    <a:pt x="528160" y="408167"/>
                    <a:pt x="524981" y="408802"/>
                  </a:cubicBezTo>
                  <a:cubicBezTo>
                    <a:pt x="505272" y="411663"/>
                    <a:pt x="459496" y="421518"/>
                    <a:pt x="467443" y="461254"/>
                  </a:cubicBezTo>
                  <a:cubicBezTo>
                    <a:pt x="467761" y="460936"/>
                    <a:pt x="495099" y="580143"/>
                    <a:pt x="499868" y="693629"/>
                  </a:cubicBezTo>
                  <a:close/>
                </a:path>
              </a:pathLst>
            </a:custGeom>
            <a:solidFill>
              <a:schemeClr val="bg1"/>
            </a:solidFill>
            <a:ln w="31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44" name="Graphic 7">
            <a:extLst>
              <a:ext uri="{FF2B5EF4-FFF2-40B4-BE49-F238E27FC236}">
                <a16:creationId xmlns:a16="http://schemas.microsoft.com/office/drawing/2014/main" id="{03973DB6-6ACA-421F-B715-27C988B7D86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D019F70-4903-4DCE-965C-41BA305ABA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0E003A8-7451-42E7-9441-5FBF68148CE3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9F1983B-B286-47E3-AD06-BCFFF0C8A0D2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3511B1E-0B2A-4478-9223-E7D98C63C194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19AE8E3-D549-4383-B3B0-D05067979BB9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1E00EE-B57A-47B9-A6A5-A64DD7280E4E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9143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ADO_Primary_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7">
            <a:extLst>
              <a:ext uri="{FF2B5EF4-FFF2-40B4-BE49-F238E27FC236}">
                <a16:creationId xmlns:a16="http://schemas.microsoft.com/office/drawing/2014/main" id="{952B86E7-8734-EA49-A68D-E99B3B42DE56}"/>
              </a:ext>
            </a:extLst>
          </p:cNvPr>
          <p:cNvGrpSpPr/>
          <p:nvPr userDrawn="1"/>
        </p:nvGrpSpPr>
        <p:grpSpPr>
          <a:xfrm>
            <a:off x="3887447" y="2645112"/>
            <a:ext cx="4417106" cy="1567777"/>
            <a:chOff x="1274295" y="2748477"/>
            <a:chExt cx="3428314" cy="1216822"/>
          </a:xfrm>
          <a:solidFill>
            <a:schemeClr val="bg1"/>
          </a:solidFill>
        </p:grpSpPr>
        <p:sp>
          <p:nvSpPr>
            <p:cNvPr id="12" name="Freeform: Shape 9">
              <a:extLst>
                <a:ext uri="{FF2B5EF4-FFF2-40B4-BE49-F238E27FC236}">
                  <a16:creationId xmlns:a16="http://schemas.microsoft.com/office/drawing/2014/main" id="{6E30B706-396D-D240-807C-ADDAF7DD1FB4}"/>
                </a:ext>
              </a:extLst>
            </p:cNvPr>
            <p:cNvSpPr/>
            <p:nvPr/>
          </p:nvSpPr>
          <p:spPr>
            <a:xfrm>
              <a:off x="3650599" y="2748477"/>
              <a:ext cx="1052011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CE57F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3" name="Freeform: Shape 10">
              <a:extLst>
                <a:ext uri="{FF2B5EF4-FFF2-40B4-BE49-F238E27FC236}">
                  <a16:creationId xmlns:a16="http://schemas.microsoft.com/office/drawing/2014/main" id="{3E0CB2B0-FC41-F44D-987E-3DA91B20CB7B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2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1">
              <a:extLst>
                <a:ext uri="{FF2B5EF4-FFF2-40B4-BE49-F238E27FC236}">
                  <a16:creationId xmlns:a16="http://schemas.microsoft.com/office/drawing/2014/main" id="{CD90E7E8-FDF5-8C4C-93B3-D35E672F072F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2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2">
              <a:extLst>
                <a:ext uri="{FF2B5EF4-FFF2-40B4-BE49-F238E27FC236}">
                  <a16:creationId xmlns:a16="http://schemas.microsoft.com/office/drawing/2014/main" id="{DB2FB256-871B-FF4A-A6B1-929DBC577DAA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2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6" name="Freeform: Shape 13">
              <a:extLst>
                <a:ext uri="{FF2B5EF4-FFF2-40B4-BE49-F238E27FC236}">
                  <a16:creationId xmlns:a16="http://schemas.microsoft.com/office/drawing/2014/main" id="{4DE02076-31F4-4F4A-8BD5-13E4F1AD357E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2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7" name="Freeform: Shape 14">
              <a:extLst>
                <a:ext uri="{FF2B5EF4-FFF2-40B4-BE49-F238E27FC236}">
                  <a16:creationId xmlns:a16="http://schemas.microsoft.com/office/drawing/2014/main" id="{9CD53B6B-1B50-864F-B1B4-6424BEEAD8F4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2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5142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ADO_Secondary_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655EBB6-9492-0D47-9904-8667E9E4E9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1" name="Graphic 7">
            <a:extLst>
              <a:ext uri="{FF2B5EF4-FFF2-40B4-BE49-F238E27FC236}">
                <a16:creationId xmlns:a16="http://schemas.microsoft.com/office/drawing/2014/main" id="{952B86E7-8734-EA49-A68D-E99B3B42DE56}"/>
              </a:ext>
            </a:extLst>
          </p:cNvPr>
          <p:cNvGrpSpPr/>
          <p:nvPr userDrawn="1"/>
        </p:nvGrpSpPr>
        <p:grpSpPr>
          <a:xfrm>
            <a:off x="3887447" y="2645112"/>
            <a:ext cx="4417106" cy="1567777"/>
            <a:chOff x="1274295" y="2748477"/>
            <a:chExt cx="3428314" cy="1216822"/>
          </a:xfrm>
          <a:solidFill>
            <a:schemeClr val="bg1"/>
          </a:solidFill>
        </p:grpSpPr>
        <p:sp>
          <p:nvSpPr>
            <p:cNvPr id="12" name="Freeform: Shape 9">
              <a:extLst>
                <a:ext uri="{FF2B5EF4-FFF2-40B4-BE49-F238E27FC236}">
                  <a16:creationId xmlns:a16="http://schemas.microsoft.com/office/drawing/2014/main" id="{6E30B706-396D-D240-807C-ADDAF7DD1FB4}"/>
                </a:ext>
              </a:extLst>
            </p:cNvPr>
            <p:cNvSpPr/>
            <p:nvPr/>
          </p:nvSpPr>
          <p:spPr>
            <a:xfrm>
              <a:off x="3650599" y="2748477"/>
              <a:ext cx="1052011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CE57F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3" name="Freeform: Shape 10">
              <a:extLst>
                <a:ext uri="{FF2B5EF4-FFF2-40B4-BE49-F238E27FC236}">
                  <a16:creationId xmlns:a16="http://schemas.microsoft.com/office/drawing/2014/main" id="{3E0CB2B0-FC41-F44D-987E-3DA91B20CB7B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grpFill/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1">
              <a:extLst>
                <a:ext uri="{FF2B5EF4-FFF2-40B4-BE49-F238E27FC236}">
                  <a16:creationId xmlns:a16="http://schemas.microsoft.com/office/drawing/2014/main" id="{CD90E7E8-FDF5-8C4C-93B3-D35E672F072F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grpFill/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2">
              <a:extLst>
                <a:ext uri="{FF2B5EF4-FFF2-40B4-BE49-F238E27FC236}">
                  <a16:creationId xmlns:a16="http://schemas.microsoft.com/office/drawing/2014/main" id="{DB2FB256-871B-FF4A-A6B1-929DBC577DAA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grpFill/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6" name="Freeform: Shape 13">
              <a:extLst>
                <a:ext uri="{FF2B5EF4-FFF2-40B4-BE49-F238E27FC236}">
                  <a16:creationId xmlns:a16="http://schemas.microsoft.com/office/drawing/2014/main" id="{4DE02076-31F4-4F4A-8BD5-13E4F1AD357E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grpFill/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7" name="Freeform: Shape 14">
              <a:extLst>
                <a:ext uri="{FF2B5EF4-FFF2-40B4-BE49-F238E27FC236}">
                  <a16:creationId xmlns:a16="http://schemas.microsoft.com/office/drawing/2014/main" id="{9CD53B6B-1B50-864F-B1B4-6424BEEAD8F4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grpFill/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9885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ADO_Stam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655EBB6-9492-0D47-9904-8667E9E4E9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1" name="Graphic 7">
            <a:extLst>
              <a:ext uri="{FF2B5EF4-FFF2-40B4-BE49-F238E27FC236}">
                <a16:creationId xmlns:a16="http://schemas.microsoft.com/office/drawing/2014/main" id="{952B86E7-8734-EA49-A68D-E99B3B42DE56}"/>
              </a:ext>
            </a:extLst>
          </p:cNvPr>
          <p:cNvGrpSpPr/>
          <p:nvPr userDrawn="1"/>
        </p:nvGrpSpPr>
        <p:grpSpPr>
          <a:xfrm>
            <a:off x="3887447" y="2645112"/>
            <a:ext cx="4417106" cy="1567777"/>
            <a:chOff x="1274295" y="2748477"/>
            <a:chExt cx="3428314" cy="1216822"/>
          </a:xfrm>
          <a:solidFill>
            <a:schemeClr val="bg1"/>
          </a:solidFill>
        </p:grpSpPr>
        <p:sp>
          <p:nvSpPr>
            <p:cNvPr id="12" name="Freeform: Shape 9">
              <a:extLst>
                <a:ext uri="{FF2B5EF4-FFF2-40B4-BE49-F238E27FC236}">
                  <a16:creationId xmlns:a16="http://schemas.microsoft.com/office/drawing/2014/main" id="{6E30B706-396D-D240-807C-ADDAF7DD1FB4}"/>
                </a:ext>
              </a:extLst>
            </p:cNvPr>
            <p:cNvSpPr/>
            <p:nvPr/>
          </p:nvSpPr>
          <p:spPr>
            <a:xfrm>
              <a:off x="3650599" y="2748477"/>
              <a:ext cx="1052011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0">
              <a:extLst>
                <a:ext uri="{FF2B5EF4-FFF2-40B4-BE49-F238E27FC236}">
                  <a16:creationId xmlns:a16="http://schemas.microsoft.com/office/drawing/2014/main" id="{3E0CB2B0-FC41-F44D-987E-3DA91B20CB7B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grpFill/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1">
              <a:extLst>
                <a:ext uri="{FF2B5EF4-FFF2-40B4-BE49-F238E27FC236}">
                  <a16:creationId xmlns:a16="http://schemas.microsoft.com/office/drawing/2014/main" id="{CD90E7E8-FDF5-8C4C-93B3-D35E672F072F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grpFill/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2">
              <a:extLst>
                <a:ext uri="{FF2B5EF4-FFF2-40B4-BE49-F238E27FC236}">
                  <a16:creationId xmlns:a16="http://schemas.microsoft.com/office/drawing/2014/main" id="{DB2FB256-871B-FF4A-A6B1-929DBC577DAA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grpFill/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6" name="Freeform: Shape 13">
              <a:extLst>
                <a:ext uri="{FF2B5EF4-FFF2-40B4-BE49-F238E27FC236}">
                  <a16:creationId xmlns:a16="http://schemas.microsoft.com/office/drawing/2014/main" id="{4DE02076-31F4-4F4A-8BD5-13E4F1AD357E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grpFill/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7" name="Freeform: Shape 14">
              <a:extLst>
                <a:ext uri="{FF2B5EF4-FFF2-40B4-BE49-F238E27FC236}">
                  <a16:creationId xmlns:a16="http://schemas.microsoft.com/office/drawing/2014/main" id="{9CD53B6B-1B50-864F-B1B4-6424BEEAD8F4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grpFill/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1459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F71DA-C400-4EA2-A7D5-42FCA51AA2E6}" type="datetimeFigureOut">
              <a:rPr lang="en-GB" smtClean="0"/>
              <a:t>24/01/2022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30599-4774-4C01-8A70-214C0F8FAD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4394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Cov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40E8B42-9538-4D76-AE23-4D1F0967F07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4807" y="2748478"/>
            <a:ext cx="5691256" cy="1219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200" b="1" baseline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/>
              <a:t>Click to add a presentation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84807" y="4507777"/>
            <a:ext cx="5691256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speaker’s name if needed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84807" y="5047953"/>
            <a:ext cx="5691256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date if needed</a:t>
            </a:r>
          </a:p>
        </p:txBody>
      </p:sp>
      <p:grpSp>
        <p:nvGrpSpPr>
          <p:cNvPr id="9" name="Graphic 7">
            <a:extLst>
              <a:ext uri="{FF2B5EF4-FFF2-40B4-BE49-F238E27FC236}">
                <a16:creationId xmlns:a16="http://schemas.microsoft.com/office/drawing/2014/main" id="{28927DAB-333E-4A83-A734-C507318409E7}"/>
              </a:ext>
            </a:extLst>
          </p:cNvPr>
          <p:cNvGrpSpPr/>
          <p:nvPr/>
        </p:nvGrpSpPr>
        <p:grpSpPr>
          <a:xfrm>
            <a:off x="1274295" y="2748477"/>
            <a:ext cx="3428314" cy="1216822"/>
            <a:chOff x="1274295" y="2748477"/>
            <a:chExt cx="3428314" cy="1216822"/>
          </a:xfrm>
          <a:solidFill>
            <a:schemeClr val="accent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4CA1043-A24C-49F2-BB4C-C22B9AD6342D}"/>
                </a:ext>
              </a:extLst>
            </p:cNvPr>
            <p:cNvSpPr/>
            <p:nvPr/>
          </p:nvSpPr>
          <p:spPr>
            <a:xfrm>
              <a:off x="3650599" y="2748477"/>
              <a:ext cx="1052011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A613603-9A20-45AA-BD6D-BDC56F6A0A74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A162744-E880-464C-9BE4-20C84E3D0E2D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31913B-BCC1-4637-A7AB-F906CF094B8D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3C5DFA0-867B-4508-AC7E-FBA113B23D91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CF9E6EC-1F4B-4931-BE84-D0A8F8D4F5A2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510903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Cover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CD249F-79E9-4F4C-8557-D742E93A02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8049" y="2748478"/>
            <a:ext cx="5688013" cy="1219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200" b="1" spc="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add a presentation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88049" y="4507777"/>
            <a:ext cx="5688013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spc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Add speaker’s name if needed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88049" y="5047953"/>
            <a:ext cx="5688013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date if needed</a:t>
            </a:r>
          </a:p>
        </p:txBody>
      </p:sp>
      <p:grpSp>
        <p:nvGrpSpPr>
          <p:cNvPr id="9" name="Graphic 7">
            <a:extLst>
              <a:ext uri="{FF2B5EF4-FFF2-40B4-BE49-F238E27FC236}">
                <a16:creationId xmlns:a16="http://schemas.microsoft.com/office/drawing/2014/main" id="{28927DAB-333E-4A83-A734-C507318409E7}"/>
              </a:ext>
            </a:extLst>
          </p:cNvPr>
          <p:cNvGrpSpPr/>
          <p:nvPr/>
        </p:nvGrpSpPr>
        <p:grpSpPr>
          <a:xfrm>
            <a:off x="1274295" y="2748477"/>
            <a:ext cx="3428314" cy="1216822"/>
            <a:chOff x="1274295" y="2748477"/>
            <a:chExt cx="3428314" cy="1216822"/>
          </a:xfrm>
          <a:solidFill>
            <a:schemeClr val="accent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4CA1043-A24C-49F2-BB4C-C22B9AD6342D}"/>
                </a:ext>
              </a:extLst>
            </p:cNvPr>
            <p:cNvSpPr/>
            <p:nvPr/>
          </p:nvSpPr>
          <p:spPr>
            <a:xfrm>
              <a:off x="3650599" y="2748477"/>
              <a:ext cx="1052011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A613603-9A20-45AA-BD6D-BDC56F6A0A74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A162744-E880-464C-9BE4-20C84E3D0E2D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31913B-BCC1-4637-A7AB-F906CF094B8D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3C5DFA0-867B-4508-AC7E-FBA113B23D91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CF9E6EC-1F4B-4931-BE84-D0A8F8D4F5A2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150062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Cover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CD249F-79E9-4F4C-8557-D742E93A02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8049" y="2748478"/>
            <a:ext cx="5688013" cy="1219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2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add a presentation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88049" y="4507777"/>
            <a:ext cx="5688013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speaker’s name if needed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88049" y="5047953"/>
            <a:ext cx="5688013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date if needed</a:t>
            </a:r>
          </a:p>
        </p:txBody>
      </p:sp>
      <p:grpSp>
        <p:nvGrpSpPr>
          <p:cNvPr id="9" name="Graphic 7">
            <a:extLst>
              <a:ext uri="{FF2B5EF4-FFF2-40B4-BE49-F238E27FC236}">
                <a16:creationId xmlns:a16="http://schemas.microsoft.com/office/drawing/2014/main" id="{28927DAB-333E-4A83-A734-C507318409E7}"/>
              </a:ext>
            </a:extLst>
          </p:cNvPr>
          <p:cNvGrpSpPr/>
          <p:nvPr/>
        </p:nvGrpSpPr>
        <p:grpSpPr>
          <a:xfrm>
            <a:off x="1274295" y="2748477"/>
            <a:ext cx="3428314" cy="1216822"/>
            <a:chOff x="1274295" y="2748477"/>
            <a:chExt cx="3428314" cy="1216822"/>
          </a:xfrm>
          <a:solidFill>
            <a:schemeClr val="accent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4CA1043-A24C-49F2-BB4C-C22B9AD6342D}"/>
                </a:ext>
              </a:extLst>
            </p:cNvPr>
            <p:cNvSpPr/>
            <p:nvPr/>
          </p:nvSpPr>
          <p:spPr>
            <a:xfrm>
              <a:off x="3650599" y="2748477"/>
              <a:ext cx="1052011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A613603-9A20-45AA-BD6D-BDC56F6A0A74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A162744-E880-464C-9BE4-20C84E3D0E2D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31913B-BCC1-4637-A7AB-F906CF094B8D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3C5DFA0-867B-4508-AC7E-FBA113B23D91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CF9E6EC-1F4B-4931-BE84-D0A8F8D4F5A2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82403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_Cov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4807" y="2748478"/>
            <a:ext cx="5691256" cy="1219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200" b="1" baseline="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/>
              <a:t>Click to add a presentation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84807" y="4507777"/>
            <a:ext cx="5691256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speaker’s name if needed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84807" y="5047953"/>
            <a:ext cx="5691256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date if needed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2B945BC-8000-4D13-AB61-F85C9E9C9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4295" y="2754928"/>
            <a:ext cx="2929504" cy="12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8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_Cover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CD249F-79E9-4F4C-8557-D742E93A02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8049" y="2748478"/>
            <a:ext cx="5688013" cy="1219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2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add a presentation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88049" y="4507777"/>
            <a:ext cx="5688013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speaker’s name if needed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88049" y="5047953"/>
            <a:ext cx="5688013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date if needed</a:t>
            </a:r>
          </a:p>
        </p:txBody>
      </p:sp>
      <p:grpSp>
        <p:nvGrpSpPr>
          <p:cNvPr id="16" name="Graphic 15">
            <a:extLst>
              <a:ext uri="{FF2B5EF4-FFF2-40B4-BE49-F238E27FC236}">
                <a16:creationId xmlns:a16="http://schemas.microsoft.com/office/drawing/2014/main" id="{6096A24A-8EE6-4A68-9253-292456CB10A0}"/>
              </a:ext>
            </a:extLst>
          </p:cNvPr>
          <p:cNvGrpSpPr/>
          <p:nvPr userDrawn="1"/>
        </p:nvGrpSpPr>
        <p:grpSpPr>
          <a:xfrm>
            <a:off x="1274078" y="2754928"/>
            <a:ext cx="2929720" cy="1214963"/>
            <a:chOff x="1274078" y="2754928"/>
            <a:chExt cx="2929720" cy="1214963"/>
          </a:xfrm>
          <a:solidFill>
            <a:schemeClr val="accent1"/>
          </a:solidFill>
        </p:grpSpPr>
        <p:grpSp>
          <p:nvGrpSpPr>
            <p:cNvPr id="17" name="Graphic 15">
              <a:extLst>
                <a:ext uri="{FF2B5EF4-FFF2-40B4-BE49-F238E27FC236}">
                  <a16:creationId xmlns:a16="http://schemas.microsoft.com/office/drawing/2014/main" id="{8D674227-0B00-4EC7-BD18-1ADB27B1B136}"/>
                </a:ext>
              </a:extLst>
            </p:cNvPr>
            <p:cNvGrpSpPr/>
            <p:nvPr/>
          </p:nvGrpSpPr>
          <p:grpSpPr>
            <a:xfrm>
              <a:off x="2450688" y="3622299"/>
              <a:ext cx="1753110" cy="219483"/>
              <a:chOff x="2450688" y="3622299"/>
              <a:chExt cx="1753110" cy="219483"/>
            </a:xfrm>
            <a:solidFill>
              <a:srgbClr val="463977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C69A697-B9EC-4B58-A9F6-643EF36DB1C8}"/>
                  </a:ext>
                </a:extLst>
              </p:cNvPr>
              <p:cNvSpPr/>
              <p:nvPr/>
            </p:nvSpPr>
            <p:spPr>
              <a:xfrm>
                <a:off x="2450688" y="3630564"/>
                <a:ext cx="175862" cy="163005"/>
              </a:xfrm>
              <a:custGeom>
                <a:avLst/>
                <a:gdLst>
                  <a:gd name="connsiteX0" fmla="*/ 53264 w 175862"/>
                  <a:gd name="connsiteY0" fmla="*/ 133159 h 163005"/>
                  <a:gd name="connsiteX1" fmla="*/ 42244 w 175862"/>
                  <a:gd name="connsiteY1" fmla="*/ 163005 h 163005"/>
                  <a:gd name="connsiteX2" fmla="*/ 0 w 175862"/>
                  <a:gd name="connsiteY2" fmla="*/ 163005 h 163005"/>
                  <a:gd name="connsiteX3" fmla="*/ 64284 w 175862"/>
                  <a:gd name="connsiteY3" fmla="*/ 0 h 163005"/>
                  <a:gd name="connsiteX4" fmla="*/ 111119 w 175862"/>
                  <a:gd name="connsiteY4" fmla="*/ 0 h 163005"/>
                  <a:gd name="connsiteX5" fmla="*/ 175862 w 175862"/>
                  <a:gd name="connsiteY5" fmla="*/ 163005 h 163005"/>
                  <a:gd name="connsiteX6" fmla="*/ 133618 w 175862"/>
                  <a:gd name="connsiteY6" fmla="*/ 163005 h 163005"/>
                  <a:gd name="connsiteX7" fmla="*/ 122598 w 175862"/>
                  <a:gd name="connsiteY7" fmla="*/ 133159 h 163005"/>
                  <a:gd name="connsiteX8" fmla="*/ 53264 w 175862"/>
                  <a:gd name="connsiteY8" fmla="*/ 133159 h 163005"/>
                  <a:gd name="connsiteX9" fmla="*/ 111119 w 175862"/>
                  <a:gd name="connsiteY9" fmla="*/ 102395 h 163005"/>
                  <a:gd name="connsiteX10" fmla="*/ 87701 w 175862"/>
                  <a:gd name="connsiteY10" fmla="*/ 39489 h 163005"/>
                  <a:gd name="connsiteX11" fmla="*/ 64284 w 175862"/>
                  <a:gd name="connsiteY11" fmla="*/ 102395 h 163005"/>
                  <a:gd name="connsiteX12" fmla="*/ 111119 w 175862"/>
                  <a:gd name="connsiteY12" fmla="*/ 102395 h 163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5862" h="163005">
                    <a:moveTo>
                      <a:pt x="53264" y="133159"/>
                    </a:moveTo>
                    <a:lnTo>
                      <a:pt x="42244" y="163005"/>
                    </a:lnTo>
                    <a:lnTo>
                      <a:pt x="0" y="163005"/>
                    </a:lnTo>
                    <a:lnTo>
                      <a:pt x="64284" y="0"/>
                    </a:lnTo>
                    <a:lnTo>
                      <a:pt x="111119" y="0"/>
                    </a:lnTo>
                    <a:lnTo>
                      <a:pt x="175862" y="163005"/>
                    </a:lnTo>
                    <a:lnTo>
                      <a:pt x="133618" y="163005"/>
                    </a:lnTo>
                    <a:lnTo>
                      <a:pt x="122598" y="133159"/>
                    </a:lnTo>
                    <a:lnTo>
                      <a:pt x="53264" y="133159"/>
                    </a:lnTo>
                    <a:close/>
                    <a:moveTo>
                      <a:pt x="111119" y="102395"/>
                    </a:moveTo>
                    <a:lnTo>
                      <a:pt x="87701" y="39489"/>
                    </a:lnTo>
                    <a:lnTo>
                      <a:pt x="64284" y="102395"/>
                    </a:lnTo>
                    <a:lnTo>
                      <a:pt x="111119" y="102395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181E3AC-8313-402F-B68F-6EAA45A263CB}"/>
                  </a:ext>
                </a:extLst>
              </p:cNvPr>
              <p:cNvSpPr/>
              <p:nvPr/>
            </p:nvSpPr>
            <p:spPr>
              <a:xfrm>
                <a:off x="2638488" y="3675563"/>
                <a:ext cx="125353" cy="166219"/>
              </a:xfrm>
              <a:custGeom>
                <a:avLst/>
                <a:gdLst>
                  <a:gd name="connsiteX0" fmla="*/ 0 w 125353"/>
                  <a:gd name="connsiteY0" fmla="*/ 166219 h 166219"/>
                  <a:gd name="connsiteX1" fmla="*/ 0 w 125353"/>
                  <a:gd name="connsiteY1" fmla="*/ 2755 h 166219"/>
                  <a:gd name="connsiteX2" fmla="*/ 35356 w 125353"/>
                  <a:gd name="connsiteY2" fmla="*/ 2755 h 166219"/>
                  <a:gd name="connsiteX3" fmla="*/ 36734 w 125353"/>
                  <a:gd name="connsiteY3" fmla="*/ 14693 h 166219"/>
                  <a:gd name="connsiteX4" fmla="*/ 71631 w 125353"/>
                  <a:gd name="connsiteY4" fmla="*/ 0 h 166219"/>
                  <a:gd name="connsiteX5" fmla="*/ 125353 w 125353"/>
                  <a:gd name="connsiteY5" fmla="*/ 60151 h 166219"/>
                  <a:gd name="connsiteX6" fmla="*/ 71631 w 125353"/>
                  <a:gd name="connsiteY6" fmla="*/ 119843 h 166219"/>
                  <a:gd name="connsiteX7" fmla="*/ 37652 w 125353"/>
                  <a:gd name="connsiteY7" fmla="*/ 108823 h 166219"/>
                  <a:gd name="connsiteX8" fmla="*/ 37652 w 125353"/>
                  <a:gd name="connsiteY8" fmla="*/ 165301 h 166219"/>
                  <a:gd name="connsiteX9" fmla="*/ 0 w 125353"/>
                  <a:gd name="connsiteY9" fmla="*/ 165301 h 166219"/>
                  <a:gd name="connsiteX10" fmla="*/ 37652 w 125353"/>
                  <a:gd name="connsiteY10" fmla="*/ 60610 h 166219"/>
                  <a:gd name="connsiteX11" fmla="*/ 62447 w 125353"/>
                  <a:gd name="connsiteY11" fmla="*/ 86783 h 166219"/>
                  <a:gd name="connsiteX12" fmla="*/ 87701 w 125353"/>
                  <a:gd name="connsiteY12" fmla="*/ 60610 h 166219"/>
                  <a:gd name="connsiteX13" fmla="*/ 62447 w 125353"/>
                  <a:gd name="connsiteY13" fmla="*/ 34438 h 166219"/>
                  <a:gd name="connsiteX14" fmla="*/ 37652 w 125353"/>
                  <a:gd name="connsiteY14" fmla="*/ 60610 h 166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5353" h="166219">
                    <a:moveTo>
                      <a:pt x="0" y="166219"/>
                    </a:moveTo>
                    <a:lnTo>
                      <a:pt x="0" y="2755"/>
                    </a:lnTo>
                    <a:lnTo>
                      <a:pt x="35356" y="2755"/>
                    </a:lnTo>
                    <a:lnTo>
                      <a:pt x="36734" y="14693"/>
                    </a:lnTo>
                    <a:cubicBezTo>
                      <a:pt x="43621" y="6428"/>
                      <a:pt x="54182" y="0"/>
                      <a:pt x="71631" y="0"/>
                    </a:cubicBezTo>
                    <a:cubicBezTo>
                      <a:pt x="104231" y="0"/>
                      <a:pt x="125353" y="25714"/>
                      <a:pt x="125353" y="60151"/>
                    </a:cubicBezTo>
                    <a:cubicBezTo>
                      <a:pt x="125353" y="94589"/>
                      <a:pt x="104231" y="119843"/>
                      <a:pt x="71631" y="119843"/>
                    </a:cubicBezTo>
                    <a:cubicBezTo>
                      <a:pt x="57396" y="119843"/>
                      <a:pt x="44539" y="115711"/>
                      <a:pt x="37652" y="108823"/>
                    </a:cubicBezTo>
                    <a:lnTo>
                      <a:pt x="37652" y="165301"/>
                    </a:lnTo>
                    <a:lnTo>
                      <a:pt x="0" y="165301"/>
                    </a:lnTo>
                    <a:close/>
                    <a:moveTo>
                      <a:pt x="37652" y="60610"/>
                    </a:moveTo>
                    <a:cubicBezTo>
                      <a:pt x="37652" y="76222"/>
                      <a:pt x="48213" y="86783"/>
                      <a:pt x="62447" y="86783"/>
                    </a:cubicBezTo>
                    <a:cubicBezTo>
                      <a:pt x="76681" y="86783"/>
                      <a:pt x="87701" y="75763"/>
                      <a:pt x="87701" y="60610"/>
                    </a:cubicBezTo>
                    <a:cubicBezTo>
                      <a:pt x="87701" y="44539"/>
                      <a:pt x="76681" y="34438"/>
                      <a:pt x="62447" y="34438"/>
                    </a:cubicBezTo>
                    <a:cubicBezTo>
                      <a:pt x="47754" y="34438"/>
                      <a:pt x="37652" y="44999"/>
                      <a:pt x="37652" y="6061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6CB4823-A5D8-410E-8E46-2F5A816F29BE}"/>
                  </a:ext>
                </a:extLst>
              </p:cNvPr>
              <p:cNvSpPr/>
              <p:nvPr/>
            </p:nvSpPr>
            <p:spPr>
              <a:xfrm>
                <a:off x="2780372" y="3675563"/>
                <a:ext cx="125353" cy="166219"/>
              </a:xfrm>
              <a:custGeom>
                <a:avLst/>
                <a:gdLst>
                  <a:gd name="connsiteX0" fmla="*/ 0 w 125353"/>
                  <a:gd name="connsiteY0" fmla="*/ 166219 h 166219"/>
                  <a:gd name="connsiteX1" fmla="*/ 0 w 125353"/>
                  <a:gd name="connsiteY1" fmla="*/ 2755 h 166219"/>
                  <a:gd name="connsiteX2" fmla="*/ 35356 w 125353"/>
                  <a:gd name="connsiteY2" fmla="*/ 2755 h 166219"/>
                  <a:gd name="connsiteX3" fmla="*/ 36734 w 125353"/>
                  <a:gd name="connsiteY3" fmla="*/ 14693 h 166219"/>
                  <a:gd name="connsiteX4" fmla="*/ 71631 w 125353"/>
                  <a:gd name="connsiteY4" fmla="*/ 0 h 166219"/>
                  <a:gd name="connsiteX5" fmla="*/ 125353 w 125353"/>
                  <a:gd name="connsiteY5" fmla="*/ 60151 h 166219"/>
                  <a:gd name="connsiteX6" fmla="*/ 71631 w 125353"/>
                  <a:gd name="connsiteY6" fmla="*/ 119843 h 166219"/>
                  <a:gd name="connsiteX7" fmla="*/ 37652 w 125353"/>
                  <a:gd name="connsiteY7" fmla="*/ 108823 h 166219"/>
                  <a:gd name="connsiteX8" fmla="*/ 37652 w 125353"/>
                  <a:gd name="connsiteY8" fmla="*/ 165301 h 166219"/>
                  <a:gd name="connsiteX9" fmla="*/ 0 w 125353"/>
                  <a:gd name="connsiteY9" fmla="*/ 165301 h 166219"/>
                  <a:gd name="connsiteX10" fmla="*/ 37193 w 125353"/>
                  <a:gd name="connsiteY10" fmla="*/ 60610 h 166219"/>
                  <a:gd name="connsiteX11" fmla="*/ 61988 w 125353"/>
                  <a:gd name="connsiteY11" fmla="*/ 86783 h 166219"/>
                  <a:gd name="connsiteX12" fmla="*/ 87242 w 125353"/>
                  <a:gd name="connsiteY12" fmla="*/ 60610 h 166219"/>
                  <a:gd name="connsiteX13" fmla="*/ 61988 w 125353"/>
                  <a:gd name="connsiteY13" fmla="*/ 34438 h 166219"/>
                  <a:gd name="connsiteX14" fmla="*/ 37193 w 125353"/>
                  <a:gd name="connsiteY14" fmla="*/ 60610 h 166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5353" h="166219">
                    <a:moveTo>
                      <a:pt x="0" y="166219"/>
                    </a:moveTo>
                    <a:lnTo>
                      <a:pt x="0" y="2755"/>
                    </a:lnTo>
                    <a:lnTo>
                      <a:pt x="35356" y="2755"/>
                    </a:lnTo>
                    <a:lnTo>
                      <a:pt x="36734" y="14693"/>
                    </a:lnTo>
                    <a:cubicBezTo>
                      <a:pt x="43621" y="6428"/>
                      <a:pt x="54182" y="0"/>
                      <a:pt x="71631" y="0"/>
                    </a:cubicBezTo>
                    <a:cubicBezTo>
                      <a:pt x="104232" y="0"/>
                      <a:pt x="125353" y="25714"/>
                      <a:pt x="125353" y="60151"/>
                    </a:cubicBezTo>
                    <a:cubicBezTo>
                      <a:pt x="125353" y="94589"/>
                      <a:pt x="104232" y="119843"/>
                      <a:pt x="71631" y="119843"/>
                    </a:cubicBezTo>
                    <a:cubicBezTo>
                      <a:pt x="57396" y="119843"/>
                      <a:pt x="44540" y="115711"/>
                      <a:pt x="37652" y="108823"/>
                    </a:cubicBezTo>
                    <a:lnTo>
                      <a:pt x="37652" y="165301"/>
                    </a:lnTo>
                    <a:lnTo>
                      <a:pt x="0" y="165301"/>
                    </a:lnTo>
                    <a:close/>
                    <a:moveTo>
                      <a:pt x="37193" y="60610"/>
                    </a:moveTo>
                    <a:cubicBezTo>
                      <a:pt x="37193" y="76222"/>
                      <a:pt x="47754" y="86783"/>
                      <a:pt x="61988" y="86783"/>
                    </a:cubicBezTo>
                    <a:cubicBezTo>
                      <a:pt x="76222" y="86783"/>
                      <a:pt x="87242" y="75763"/>
                      <a:pt x="87242" y="60610"/>
                    </a:cubicBezTo>
                    <a:cubicBezTo>
                      <a:pt x="87242" y="44539"/>
                      <a:pt x="76222" y="34438"/>
                      <a:pt x="61988" y="34438"/>
                    </a:cubicBezTo>
                    <a:cubicBezTo>
                      <a:pt x="47754" y="34438"/>
                      <a:pt x="37193" y="44999"/>
                      <a:pt x="37193" y="6061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AD2D2F3-951C-4981-985D-DE2539EE6FF0}"/>
                  </a:ext>
                </a:extLst>
              </p:cNvPr>
              <p:cNvSpPr/>
              <p:nvPr/>
            </p:nvSpPr>
            <p:spPr>
              <a:xfrm>
                <a:off x="2921796" y="3676022"/>
                <a:ext cx="81273" cy="118006"/>
              </a:xfrm>
              <a:custGeom>
                <a:avLst/>
                <a:gdLst>
                  <a:gd name="connsiteX0" fmla="*/ 67039 w 81273"/>
                  <a:gd name="connsiteY0" fmla="*/ 0 h 118006"/>
                  <a:gd name="connsiteX1" fmla="*/ 81273 w 81273"/>
                  <a:gd name="connsiteY1" fmla="*/ 2296 h 118006"/>
                  <a:gd name="connsiteX2" fmla="*/ 78977 w 81273"/>
                  <a:gd name="connsiteY2" fmla="*/ 35356 h 118006"/>
                  <a:gd name="connsiteX3" fmla="*/ 64284 w 81273"/>
                  <a:gd name="connsiteY3" fmla="*/ 33060 h 118006"/>
                  <a:gd name="connsiteX4" fmla="*/ 37652 w 81273"/>
                  <a:gd name="connsiteY4" fmla="*/ 62447 h 118006"/>
                  <a:gd name="connsiteX5" fmla="*/ 37652 w 81273"/>
                  <a:gd name="connsiteY5" fmla="*/ 118007 h 118006"/>
                  <a:gd name="connsiteX6" fmla="*/ 0 w 81273"/>
                  <a:gd name="connsiteY6" fmla="*/ 118007 h 118006"/>
                  <a:gd name="connsiteX7" fmla="*/ 0 w 81273"/>
                  <a:gd name="connsiteY7" fmla="*/ 2755 h 118006"/>
                  <a:gd name="connsiteX8" fmla="*/ 35815 w 81273"/>
                  <a:gd name="connsiteY8" fmla="*/ 2755 h 118006"/>
                  <a:gd name="connsiteX9" fmla="*/ 37193 w 81273"/>
                  <a:gd name="connsiteY9" fmla="*/ 18367 h 118006"/>
                  <a:gd name="connsiteX10" fmla="*/ 67039 w 81273"/>
                  <a:gd name="connsiteY10" fmla="*/ 0 h 1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273" h="118006">
                    <a:moveTo>
                      <a:pt x="67039" y="0"/>
                    </a:moveTo>
                    <a:cubicBezTo>
                      <a:pt x="71631" y="0"/>
                      <a:pt x="76222" y="918"/>
                      <a:pt x="81273" y="2296"/>
                    </a:cubicBezTo>
                    <a:lnTo>
                      <a:pt x="78977" y="35356"/>
                    </a:lnTo>
                    <a:cubicBezTo>
                      <a:pt x="74386" y="33519"/>
                      <a:pt x="69335" y="33060"/>
                      <a:pt x="64284" y="33060"/>
                    </a:cubicBezTo>
                    <a:cubicBezTo>
                      <a:pt x="50050" y="33060"/>
                      <a:pt x="37652" y="40866"/>
                      <a:pt x="37652" y="62447"/>
                    </a:cubicBezTo>
                    <a:lnTo>
                      <a:pt x="37652" y="118007"/>
                    </a:lnTo>
                    <a:lnTo>
                      <a:pt x="0" y="118007"/>
                    </a:lnTo>
                    <a:lnTo>
                      <a:pt x="0" y="2755"/>
                    </a:lnTo>
                    <a:lnTo>
                      <a:pt x="35815" y="2755"/>
                    </a:lnTo>
                    <a:lnTo>
                      <a:pt x="37193" y="18367"/>
                    </a:lnTo>
                    <a:cubicBezTo>
                      <a:pt x="42244" y="6888"/>
                      <a:pt x="53723" y="0"/>
                      <a:pt x="670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6F8D314-7A89-4938-A3CE-A972C6FB9A4F}"/>
                  </a:ext>
                </a:extLst>
              </p:cNvPr>
              <p:cNvSpPr/>
              <p:nvPr/>
            </p:nvSpPr>
            <p:spPr>
              <a:xfrm>
                <a:off x="3007202" y="3676022"/>
                <a:ext cx="115282" cy="120302"/>
              </a:xfrm>
              <a:custGeom>
                <a:avLst/>
                <a:gdLst>
                  <a:gd name="connsiteX0" fmla="*/ 111578 w 115282"/>
                  <a:gd name="connsiteY0" fmla="*/ 109742 h 120302"/>
                  <a:gd name="connsiteX1" fmla="*/ 68416 w 115282"/>
                  <a:gd name="connsiteY1" fmla="*/ 120302 h 120302"/>
                  <a:gd name="connsiteX2" fmla="*/ 0 w 115282"/>
                  <a:gd name="connsiteY2" fmla="*/ 60151 h 120302"/>
                  <a:gd name="connsiteX3" fmla="*/ 59233 w 115282"/>
                  <a:gd name="connsiteY3" fmla="*/ 0 h 120302"/>
                  <a:gd name="connsiteX4" fmla="*/ 113874 w 115282"/>
                  <a:gd name="connsiteY4" fmla="*/ 69794 h 120302"/>
                  <a:gd name="connsiteX5" fmla="*/ 36734 w 115282"/>
                  <a:gd name="connsiteY5" fmla="*/ 69794 h 120302"/>
                  <a:gd name="connsiteX6" fmla="*/ 68416 w 115282"/>
                  <a:gd name="connsiteY6" fmla="*/ 88161 h 120302"/>
                  <a:gd name="connsiteX7" fmla="*/ 106068 w 115282"/>
                  <a:gd name="connsiteY7" fmla="*/ 81273 h 120302"/>
                  <a:gd name="connsiteX8" fmla="*/ 111578 w 115282"/>
                  <a:gd name="connsiteY8" fmla="*/ 109742 h 120302"/>
                  <a:gd name="connsiteX9" fmla="*/ 79896 w 115282"/>
                  <a:gd name="connsiteY9" fmla="*/ 47754 h 120302"/>
                  <a:gd name="connsiteX10" fmla="*/ 59692 w 115282"/>
                  <a:gd name="connsiteY10" fmla="*/ 30305 h 120302"/>
                  <a:gd name="connsiteX11" fmla="*/ 37193 w 115282"/>
                  <a:gd name="connsiteY11" fmla="*/ 47754 h 120302"/>
                  <a:gd name="connsiteX12" fmla="*/ 79896 w 115282"/>
                  <a:gd name="connsiteY12" fmla="*/ 47754 h 12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5282" h="120302">
                    <a:moveTo>
                      <a:pt x="111578" y="109742"/>
                    </a:moveTo>
                    <a:cubicBezTo>
                      <a:pt x="102395" y="114792"/>
                      <a:pt x="86324" y="120302"/>
                      <a:pt x="68416" y="120302"/>
                    </a:cubicBezTo>
                    <a:cubicBezTo>
                      <a:pt x="25714" y="120302"/>
                      <a:pt x="0" y="96426"/>
                      <a:pt x="0" y="60151"/>
                    </a:cubicBezTo>
                    <a:cubicBezTo>
                      <a:pt x="0" y="23877"/>
                      <a:pt x="25254" y="0"/>
                      <a:pt x="59233" y="0"/>
                    </a:cubicBezTo>
                    <a:cubicBezTo>
                      <a:pt x="92752" y="0"/>
                      <a:pt x="122139" y="22040"/>
                      <a:pt x="113874" y="69794"/>
                    </a:cubicBezTo>
                    <a:lnTo>
                      <a:pt x="36734" y="69794"/>
                    </a:lnTo>
                    <a:cubicBezTo>
                      <a:pt x="38570" y="83110"/>
                      <a:pt x="52805" y="88161"/>
                      <a:pt x="68416" y="88161"/>
                    </a:cubicBezTo>
                    <a:cubicBezTo>
                      <a:pt x="83569" y="88161"/>
                      <a:pt x="98722" y="84946"/>
                      <a:pt x="106068" y="81273"/>
                    </a:cubicBezTo>
                    <a:lnTo>
                      <a:pt x="111578" y="109742"/>
                    </a:lnTo>
                    <a:close/>
                    <a:moveTo>
                      <a:pt x="79896" y="47754"/>
                    </a:moveTo>
                    <a:cubicBezTo>
                      <a:pt x="79896" y="38570"/>
                      <a:pt x="72549" y="30305"/>
                      <a:pt x="59692" y="30305"/>
                    </a:cubicBezTo>
                    <a:cubicBezTo>
                      <a:pt x="45917" y="30305"/>
                      <a:pt x="38111" y="38570"/>
                      <a:pt x="37193" y="47754"/>
                    </a:cubicBezTo>
                    <a:lnTo>
                      <a:pt x="79896" y="47754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C57FB38-C824-42C9-BBBF-A53D85C889EE}"/>
                  </a:ext>
                </a:extLst>
              </p:cNvPr>
              <p:cNvSpPr/>
              <p:nvPr/>
            </p:nvSpPr>
            <p:spPr>
              <a:xfrm>
                <a:off x="3138524" y="3676022"/>
                <a:ext cx="114792" cy="118006"/>
              </a:xfrm>
              <a:custGeom>
                <a:avLst/>
                <a:gdLst>
                  <a:gd name="connsiteX0" fmla="*/ 76681 w 114792"/>
                  <a:gd name="connsiteY0" fmla="*/ 118007 h 118006"/>
                  <a:gd name="connsiteX1" fmla="*/ 76681 w 114792"/>
                  <a:gd name="connsiteY1" fmla="*/ 53723 h 118006"/>
                  <a:gd name="connsiteX2" fmla="*/ 57396 w 114792"/>
                  <a:gd name="connsiteY2" fmla="*/ 34897 h 118006"/>
                  <a:gd name="connsiteX3" fmla="*/ 38111 w 114792"/>
                  <a:gd name="connsiteY3" fmla="*/ 53723 h 118006"/>
                  <a:gd name="connsiteX4" fmla="*/ 38111 w 114792"/>
                  <a:gd name="connsiteY4" fmla="*/ 118007 h 118006"/>
                  <a:gd name="connsiteX5" fmla="*/ 0 w 114792"/>
                  <a:gd name="connsiteY5" fmla="*/ 118007 h 118006"/>
                  <a:gd name="connsiteX6" fmla="*/ 0 w 114792"/>
                  <a:gd name="connsiteY6" fmla="*/ 2755 h 118006"/>
                  <a:gd name="connsiteX7" fmla="*/ 34897 w 114792"/>
                  <a:gd name="connsiteY7" fmla="*/ 2755 h 118006"/>
                  <a:gd name="connsiteX8" fmla="*/ 36274 w 114792"/>
                  <a:gd name="connsiteY8" fmla="*/ 14693 h 118006"/>
                  <a:gd name="connsiteX9" fmla="*/ 72090 w 114792"/>
                  <a:gd name="connsiteY9" fmla="*/ 0 h 118006"/>
                  <a:gd name="connsiteX10" fmla="*/ 114792 w 114792"/>
                  <a:gd name="connsiteY10" fmla="*/ 42703 h 118006"/>
                  <a:gd name="connsiteX11" fmla="*/ 114792 w 114792"/>
                  <a:gd name="connsiteY11" fmla="*/ 117547 h 118006"/>
                  <a:gd name="connsiteX12" fmla="*/ 76681 w 114792"/>
                  <a:gd name="connsiteY12" fmla="*/ 117547 h 1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792" h="118006">
                    <a:moveTo>
                      <a:pt x="76681" y="118007"/>
                    </a:moveTo>
                    <a:lnTo>
                      <a:pt x="76681" y="53723"/>
                    </a:lnTo>
                    <a:cubicBezTo>
                      <a:pt x="76681" y="40866"/>
                      <a:pt x="66580" y="34897"/>
                      <a:pt x="57396" y="34897"/>
                    </a:cubicBezTo>
                    <a:cubicBezTo>
                      <a:pt x="47754" y="34897"/>
                      <a:pt x="38111" y="40866"/>
                      <a:pt x="38111" y="53723"/>
                    </a:cubicBezTo>
                    <a:lnTo>
                      <a:pt x="38111" y="118007"/>
                    </a:lnTo>
                    <a:lnTo>
                      <a:pt x="0" y="118007"/>
                    </a:lnTo>
                    <a:lnTo>
                      <a:pt x="0" y="2755"/>
                    </a:lnTo>
                    <a:lnTo>
                      <a:pt x="34897" y="2755"/>
                    </a:lnTo>
                    <a:lnTo>
                      <a:pt x="36274" y="14693"/>
                    </a:lnTo>
                    <a:cubicBezTo>
                      <a:pt x="44540" y="4133"/>
                      <a:pt x="58315" y="0"/>
                      <a:pt x="72090" y="0"/>
                    </a:cubicBezTo>
                    <a:cubicBezTo>
                      <a:pt x="93671" y="0"/>
                      <a:pt x="114792" y="15153"/>
                      <a:pt x="114792" y="42703"/>
                    </a:cubicBezTo>
                    <a:lnTo>
                      <a:pt x="114792" y="117547"/>
                    </a:lnTo>
                    <a:lnTo>
                      <a:pt x="76681" y="117547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34A5771-8C1D-4314-9846-C2AD474FD1FC}"/>
                  </a:ext>
                </a:extLst>
              </p:cNvPr>
              <p:cNvSpPr/>
              <p:nvPr/>
            </p:nvSpPr>
            <p:spPr>
              <a:xfrm>
                <a:off x="3262500" y="3642044"/>
                <a:ext cx="94589" cy="154740"/>
              </a:xfrm>
              <a:custGeom>
                <a:avLst/>
                <a:gdLst>
                  <a:gd name="connsiteX0" fmla="*/ 56019 w 94589"/>
                  <a:gd name="connsiteY0" fmla="*/ 67498 h 154740"/>
                  <a:gd name="connsiteX1" fmla="*/ 56019 w 94589"/>
                  <a:gd name="connsiteY1" fmla="*/ 104691 h 154740"/>
                  <a:gd name="connsiteX2" fmla="*/ 91834 w 94589"/>
                  <a:gd name="connsiteY2" fmla="*/ 118466 h 154740"/>
                  <a:gd name="connsiteX3" fmla="*/ 94589 w 94589"/>
                  <a:gd name="connsiteY3" fmla="*/ 149230 h 154740"/>
                  <a:gd name="connsiteX4" fmla="*/ 63825 w 94589"/>
                  <a:gd name="connsiteY4" fmla="*/ 154740 h 154740"/>
                  <a:gd name="connsiteX5" fmla="*/ 18367 w 94589"/>
                  <a:gd name="connsiteY5" fmla="*/ 111119 h 154740"/>
                  <a:gd name="connsiteX6" fmla="*/ 18367 w 94589"/>
                  <a:gd name="connsiteY6" fmla="*/ 67957 h 154740"/>
                  <a:gd name="connsiteX7" fmla="*/ 0 w 94589"/>
                  <a:gd name="connsiteY7" fmla="*/ 67957 h 154740"/>
                  <a:gd name="connsiteX8" fmla="*/ 0 w 94589"/>
                  <a:gd name="connsiteY8" fmla="*/ 37193 h 154740"/>
                  <a:gd name="connsiteX9" fmla="*/ 18367 w 94589"/>
                  <a:gd name="connsiteY9" fmla="*/ 37193 h 154740"/>
                  <a:gd name="connsiteX10" fmla="*/ 18367 w 94589"/>
                  <a:gd name="connsiteY10" fmla="*/ 0 h 154740"/>
                  <a:gd name="connsiteX11" fmla="*/ 55100 w 94589"/>
                  <a:gd name="connsiteY11" fmla="*/ 0 h 154740"/>
                  <a:gd name="connsiteX12" fmla="*/ 55100 w 94589"/>
                  <a:gd name="connsiteY12" fmla="*/ 37193 h 154740"/>
                  <a:gd name="connsiteX13" fmla="*/ 87701 w 94589"/>
                  <a:gd name="connsiteY13" fmla="*/ 37193 h 154740"/>
                  <a:gd name="connsiteX14" fmla="*/ 87701 w 94589"/>
                  <a:gd name="connsiteY14" fmla="*/ 67957 h 154740"/>
                  <a:gd name="connsiteX15" fmla="*/ 56019 w 94589"/>
                  <a:gd name="connsiteY15" fmla="*/ 67957 h 15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4589" h="154740">
                    <a:moveTo>
                      <a:pt x="56019" y="67498"/>
                    </a:moveTo>
                    <a:lnTo>
                      <a:pt x="56019" y="104691"/>
                    </a:lnTo>
                    <a:cubicBezTo>
                      <a:pt x="56019" y="124435"/>
                      <a:pt x="73467" y="122598"/>
                      <a:pt x="91834" y="118466"/>
                    </a:cubicBezTo>
                    <a:lnTo>
                      <a:pt x="94589" y="149230"/>
                    </a:lnTo>
                    <a:cubicBezTo>
                      <a:pt x="86324" y="152444"/>
                      <a:pt x="73467" y="154740"/>
                      <a:pt x="63825" y="154740"/>
                    </a:cubicBezTo>
                    <a:cubicBezTo>
                      <a:pt x="37193" y="154740"/>
                      <a:pt x="18367" y="141884"/>
                      <a:pt x="18367" y="111119"/>
                    </a:cubicBezTo>
                    <a:lnTo>
                      <a:pt x="18367" y="67957"/>
                    </a:lnTo>
                    <a:lnTo>
                      <a:pt x="0" y="67957"/>
                    </a:lnTo>
                    <a:lnTo>
                      <a:pt x="0" y="37193"/>
                    </a:lnTo>
                    <a:lnTo>
                      <a:pt x="18367" y="37193"/>
                    </a:lnTo>
                    <a:lnTo>
                      <a:pt x="18367" y="0"/>
                    </a:lnTo>
                    <a:lnTo>
                      <a:pt x="55100" y="0"/>
                    </a:lnTo>
                    <a:lnTo>
                      <a:pt x="55100" y="37193"/>
                    </a:lnTo>
                    <a:lnTo>
                      <a:pt x="87701" y="37193"/>
                    </a:lnTo>
                    <a:lnTo>
                      <a:pt x="87701" y="67957"/>
                    </a:lnTo>
                    <a:lnTo>
                      <a:pt x="56019" y="67957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60C762D-DAF7-494C-9EAC-53B4930EAAA8}"/>
                  </a:ext>
                </a:extLst>
              </p:cNvPr>
              <p:cNvSpPr/>
              <p:nvPr/>
            </p:nvSpPr>
            <p:spPr>
              <a:xfrm>
                <a:off x="3368109" y="3622299"/>
                <a:ext cx="41784" cy="171729"/>
              </a:xfrm>
              <a:custGeom>
                <a:avLst/>
                <a:gdLst>
                  <a:gd name="connsiteX0" fmla="*/ 0 w 41784"/>
                  <a:gd name="connsiteY0" fmla="*/ 20663 h 171729"/>
                  <a:gd name="connsiteX1" fmla="*/ 20663 w 41784"/>
                  <a:gd name="connsiteY1" fmla="*/ 0 h 171729"/>
                  <a:gd name="connsiteX2" fmla="*/ 41784 w 41784"/>
                  <a:gd name="connsiteY2" fmla="*/ 20663 h 171729"/>
                  <a:gd name="connsiteX3" fmla="*/ 20663 w 41784"/>
                  <a:gd name="connsiteY3" fmla="*/ 41325 h 171729"/>
                  <a:gd name="connsiteX4" fmla="*/ 0 w 41784"/>
                  <a:gd name="connsiteY4" fmla="*/ 20663 h 171729"/>
                  <a:gd name="connsiteX5" fmla="*/ 39489 w 41784"/>
                  <a:gd name="connsiteY5" fmla="*/ 171730 h 171729"/>
                  <a:gd name="connsiteX6" fmla="*/ 1837 w 41784"/>
                  <a:gd name="connsiteY6" fmla="*/ 171730 h 171729"/>
                  <a:gd name="connsiteX7" fmla="*/ 1837 w 41784"/>
                  <a:gd name="connsiteY7" fmla="*/ 56478 h 171729"/>
                  <a:gd name="connsiteX8" fmla="*/ 39489 w 41784"/>
                  <a:gd name="connsiteY8" fmla="*/ 56478 h 171729"/>
                  <a:gd name="connsiteX9" fmla="*/ 39489 w 41784"/>
                  <a:gd name="connsiteY9" fmla="*/ 171730 h 171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784" h="171729">
                    <a:moveTo>
                      <a:pt x="0" y="20663"/>
                    </a:moveTo>
                    <a:cubicBezTo>
                      <a:pt x="0" y="8265"/>
                      <a:pt x="8265" y="0"/>
                      <a:pt x="20663" y="0"/>
                    </a:cubicBezTo>
                    <a:cubicBezTo>
                      <a:pt x="33060" y="0"/>
                      <a:pt x="41784" y="8265"/>
                      <a:pt x="41784" y="20663"/>
                    </a:cubicBezTo>
                    <a:cubicBezTo>
                      <a:pt x="41784" y="33060"/>
                      <a:pt x="33060" y="41325"/>
                      <a:pt x="20663" y="41325"/>
                    </a:cubicBezTo>
                    <a:cubicBezTo>
                      <a:pt x="8265" y="41325"/>
                      <a:pt x="0" y="33060"/>
                      <a:pt x="0" y="20663"/>
                    </a:cubicBezTo>
                    <a:close/>
                    <a:moveTo>
                      <a:pt x="39489" y="171730"/>
                    </a:moveTo>
                    <a:lnTo>
                      <a:pt x="1837" y="171730"/>
                    </a:lnTo>
                    <a:lnTo>
                      <a:pt x="1837" y="56478"/>
                    </a:lnTo>
                    <a:lnTo>
                      <a:pt x="39489" y="56478"/>
                    </a:lnTo>
                    <a:lnTo>
                      <a:pt x="39489" y="171730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979175C-CDDE-492F-9E38-B1BFBB5F3C84}"/>
                  </a:ext>
                </a:extLst>
              </p:cNvPr>
              <p:cNvSpPr/>
              <p:nvPr/>
            </p:nvSpPr>
            <p:spPr>
              <a:xfrm>
                <a:off x="3423204" y="3676022"/>
                <a:ext cx="103318" cy="120302"/>
              </a:xfrm>
              <a:custGeom>
                <a:avLst/>
                <a:gdLst>
                  <a:gd name="connsiteX0" fmla="*/ 63371 w 103318"/>
                  <a:gd name="connsiteY0" fmla="*/ 0 h 120302"/>
                  <a:gd name="connsiteX1" fmla="*/ 101482 w 103318"/>
                  <a:gd name="connsiteY1" fmla="*/ 7806 h 120302"/>
                  <a:gd name="connsiteX2" fmla="*/ 98727 w 103318"/>
                  <a:gd name="connsiteY2" fmla="*/ 39948 h 120302"/>
                  <a:gd name="connsiteX3" fmla="*/ 70258 w 103318"/>
                  <a:gd name="connsiteY3" fmla="*/ 34438 h 120302"/>
                  <a:gd name="connsiteX4" fmla="*/ 37657 w 103318"/>
                  <a:gd name="connsiteY4" fmla="*/ 60151 h 120302"/>
                  <a:gd name="connsiteX5" fmla="*/ 68422 w 103318"/>
                  <a:gd name="connsiteY5" fmla="*/ 85406 h 120302"/>
                  <a:gd name="connsiteX6" fmla="*/ 99645 w 103318"/>
                  <a:gd name="connsiteY6" fmla="*/ 77600 h 120302"/>
                  <a:gd name="connsiteX7" fmla="*/ 103319 w 103318"/>
                  <a:gd name="connsiteY7" fmla="*/ 110660 h 120302"/>
                  <a:gd name="connsiteX8" fmla="*/ 64289 w 103318"/>
                  <a:gd name="connsiteY8" fmla="*/ 120302 h 120302"/>
                  <a:gd name="connsiteX9" fmla="*/ 5 w 103318"/>
                  <a:gd name="connsiteY9" fmla="*/ 60610 h 120302"/>
                  <a:gd name="connsiteX10" fmla="*/ 63371 w 103318"/>
                  <a:gd name="connsiteY10" fmla="*/ 0 h 12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3318" h="120302">
                    <a:moveTo>
                      <a:pt x="63371" y="0"/>
                    </a:moveTo>
                    <a:cubicBezTo>
                      <a:pt x="76687" y="0"/>
                      <a:pt x="87248" y="1837"/>
                      <a:pt x="101482" y="7806"/>
                    </a:cubicBezTo>
                    <a:lnTo>
                      <a:pt x="98727" y="39948"/>
                    </a:lnTo>
                    <a:cubicBezTo>
                      <a:pt x="90462" y="36274"/>
                      <a:pt x="79901" y="34438"/>
                      <a:pt x="70258" y="34438"/>
                    </a:cubicBezTo>
                    <a:cubicBezTo>
                      <a:pt x="52810" y="34438"/>
                      <a:pt x="37657" y="40866"/>
                      <a:pt x="37657" y="60151"/>
                    </a:cubicBezTo>
                    <a:cubicBezTo>
                      <a:pt x="37657" y="76681"/>
                      <a:pt x="51433" y="85406"/>
                      <a:pt x="68422" y="85406"/>
                    </a:cubicBezTo>
                    <a:cubicBezTo>
                      <a:pt x="80819" y="85406"/>
                      <a:pt x="88625" y="82651"/>
                      <a:pt x="99645" y="77600"/>
                    </a:cubicBezTo>
                    <a:lnTo>
                      <a:pt x="103319" y="110660"/>
                    </a:lnTo>
                    <a:cubicBezTo>
                      <a:pt x="90003" y="117088"/>
                      <a:pt x="79442" y="120302"/>
                      <a:pt x="64289" y="120302"/>
                    </a:cubicBezTo>
                    <a:cubicBezTo>
                      <a:pt x="27556" y="120302"/>
                      <a:pt x="5" y="95966"/>
                      <a:pt x="5" y="60610"/>
                    </a:cubicBezTo>
                    <a:cubicBezTo>
                      <a:pt x="-454" y="20663"/>
                      <a:pt x="28015" y="0"/>
                      <a:pt x="6337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EC2B2E0-CEFD-4726-99EF-F9BC39CFE34A}"/>
                  </a:ext>
                </a:extLst>
              </p:cNvPr>
              <p:cNvSpPr/>
              <p:nvPr/>
            </p:nvSpPr>
            <p:spPr>
              <a:xfrm>
                <a:off x="3534788" y="3676022"/>
                <a:ext cx="115282" cy="120302"/>
              </a:xfrm>
              <a:custGeom>
                <a:avLst/>
                <a:gdLst>
                  <a:gd name="connsiteX0" fmla="*/ 111578 w 115282"/>
                  <a:gd name="connsiteY0" fmla="*/ 109742 h 120302"/>
                  <a:gd name="connsiteX1" fmla="*/ 68416 w 115282"/>
                  <a:gd name="connsiteY1" fmla="*/ 120302 h 120302"/>
                  <a:gd name="connsiteX2" fmla="*/ 0 w 115282"/>
                  <a:gd name="connsiteY2" fmla="*/ 60151 h 120302"/>
                  <a:gd name="connsiteX3" fmla="*/ 59233 w 115282"/>
                  <a:gd name="connsiteY3" fmla="*/ 0 h 120302"/>
                  <a:gd name="connsiteX4" fmla="*/ 113874 w 115282"/>
                  <a:gd name="connsiteY4" fmla="*/ 69794 h 120302"/>
                  <a:gd name="connsiteX5" fmla="*/ 36734 w 115282"/>
                  <a:gd name="connsiteY5" fmla="*/ 69794 h 120302"/>
                  <a:gd name="connsiteX6" fmla="*/ 68416 w 115282"/>
                  <a:gd name="connsiteY6" fmla="*/ 88161 h 120302"/>
                  <a:gd name="connsiteX7" fmla="*/ 106068 w 115282"/>
                  <a:gd name="connsiteY7" fmla="*/ 81273 h 120302"/>
                  <a:gd name="connsiteX8" fmla="*/ 111578 w 115282"/>
                  <a:gd name="connsiteY8" fmla="*/ 109742 h 120302"/>
                  <a:gd name="connsiteX9" fmla="*/ 79896 w 115282"/>
                  <a:gd name="connsiteY9" fmla="*/ 47754 h 120302"/>
                  <a:gd name="connsiteX10" fmla="*/ 59692 w 115282"/>
                  <a:gd name="connsiteY10" fmla="*/ 30305 h 120302"/>
                  <a:gd name="connsiteX11" fmla="*/ 37193 w 115282"/>
                  <a:gd name="connsiteY11" fmla="*/ 47754 h 120302"/>
                  <a:gd name="connsiteX12" fmla="*/ 79896 w 115282"/>
                  <a:gd name="connsiteY12" fmla="*/ 47754 h 12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5282" h="120302">
                    <a:moveTo>
                      <a:pt x="111578" y="109742"/>
                    </a:moveTo>
                    <a:cubicBezTo>
                      <a:pt x="102395" y="114792"/>
                      <a:pt x="86324" y="120302"/>
                      <a:pt x="68416" y="120302"/>
                    </a:cubicBezTo>
                    <a:cubicBezTo>
                      <a:pt x="25714" y="120302"/>
                      <a:pt x="0" y="96426"/>
                      <a:pt x="0" y="60151"/>
                    </a:cubicBezTo>
                    <a:cubicBezTo>
                      <a:pt x="0" y="23877"/>
                      <a:pt x="25254" y="0"/>
                      <a:pt x="59233" y="0"/>
                    </a:cubicBezTo>
                    <a:cubicBezTo>
                      <a:pt x="92752" y="0"/>
                      <a:pt x="122139" y="22040"/>
                      <a:pt x="113874" y="69794"/>
                    </a:cubicBezTo>
                    <a:lnTo>
                      <a:pt x="36734" y="69794"/>
                    </a:lnTo>
                    <a:cubicBezTo>
                      <a:pt x="38570" y="83110"/>
                      <a:pt x="52805" y="88161"/>
                      <a:pt x="68416" y="88161"/>
                    </a:cubicBezTo>
                    <a:cubicBezTo>
                      <a:pt x="83569" y="88161"/>
                      <a:pt x="98722" y="84946"/>
                      <a:pt x="106068" y="81273"/>
                    </a:cubicBezTo>
                    <a:lnTo>
                      <a:pt x="111578" y="109742"/>
                    </a:lnTo>
                    <a:close/>
                    <a:moveTo>
                      <a:pt x="79896" y="47754"/>
                    </a:moveTo>
                    <a:cubicBezTo>
                      <a:pt x="79896" y="38570"/>
                      <a:pt x="72549" y="30305"/>
                      <a:pt x="59692" y="30305"/>
                    </a:cubicBezTo>
                    <a:cubicBezTo>
                      <a:pt x="45917" y="30305"/>
                      <a:pt x="38111" y="38570"/>
                      <a:pt x="37193" y="47754"/>
                    </a:cubicBezTo>
                    <a:lnTo>
                      <a:pt x="79896" y="47754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68F4DA7-A1BB-47A6-B4A8-3B3FEED17C8E}"/>
                  </a:ext>
                </a:extLst>
              </p:cNvPr>
              <p:cNvSpPr/>
              <p:nvPr/>
            </p:nvSpPr>
            <p:spPr>
              <a:xfrm>
                <a:off x="3661519" y="3676022"/>
                <a:ext cx="97803" cy="120302"/>
              </a:xfrm>
              <a:custGeom>
                <a:avLst/>
                <a:gdLst>
                  <a:gd name="connsiteX0" fmla="*/ 46835 w 97803"/>
                  <a:gd name="connsiteY0" fmla="*/ 120302 h 120302"/>
                  <a:gd name="connsiteX1" fmla="*/ 1837 w 97803"/>
                  <a:gd name="connsiteY1" fmla="*/ 112497 h 120302"/>
                  <a:gd name="connsiteX2" fmla="*/ 5510 w 97803"/>
                  <a:gd name="connsiteY2" fmla="*/ 82651 h 120302"/>
                  <a:gd name="connsiteX3" fmla="*/ 43621 w 97803"/>
                  <a:gd name="connsiteY3" fmla="*/ 90456 h 120302"/>
                  <a:gd name="connsiteX4" fmla="*/ 61070 w 97803"/>
                  <a:gd name="connsiteY4" fmla="*/ 83569 h 120302"/>
                  <a:gd name="connsiteX5" fmla="*/ 45458 w 97803"/>
                  <a:gd name="connsiteY5" fmla="*/ 75304 h 120302"/>
                  <a:gd name="connsiteX6" fmla="*/ 34897 w 97803"/>
                  <a:gd name="connsiteY6" fmla="*/ 73467 h 120302"/>
                  <a:gd name="connsiteX7" fmla="*/ 0 w 97803"/>
                  <a:gd name="connsiteY7" fmla="*/ 38570 h 120302"/>
                  <a:gd name="connsiteX8" fmla="*/ 52805 w 97803"/>
                  <a:gd name="connsiteY8" fmla="*/ 0 h 120302"/>
                  <a:gd name="connsiteX9" fmla="*/ 92293 w 97803"/>
                  <a:gd name="connsiteY9" fmla="*/ 7347 h 120302"/>
                  <a:gd name="connsiteX10" fmla="*/ 89538 w 97803"/>
                  <a:gd name="connsiteY10" fmla="*/ 36734 h 120302"/>
                  <a:gd name="connsiteX11" fmla="*/ 55100 w 97803"/>
                  <a:gd name="connsiteY11" fmla="*/ 30764 h 120302"/>
                  <a:gd name="connsiteX12" fmla="*/ 36274 w 97803"/>
                  <a:gd name="connsiteY12" fmla="*/ 38111 h 120302"/>
                  <a:gd name="connsiteX13" fmla="*/ 54182 w 97803"/>
                  <a:gd name="connsiteY13" fmla="*/ 46376 h 120302"/>
                  <a:gd name="connsiteX14" fmla="*/ 65202 w 97803"/>
                  <a:gd name="connsiteY14" fmla="*/ 48213 h 120302"/>
                  <a:gd name="connsiteX15" fmla="*/ 97803 w 97803"/>
                  <a:gd name="connsiteY15" fmla="*/ 82191 h 120302"/>
                  <a:gd name="connsiteX16" fmla="*/ 46835 w 97803"/>
                  <a:gd name="connsiteY16" fmla="*/ 120302 h 12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803" h="120302">
                    <a:moveTo>
                      <a:pt x="46835" y="120302"/>
                    </a:moveTo>
                    <a:cubicBezTo>
                      <a:pt x="29846" y="120302"/>
                      <a:pt x="12857" y="117088"/>
                      <a:pt x="1837" y="112497"/>
                    </a:cubicBezTo>
                    <a:lnTo>
                      <a:pt x="5510" y="82651"/>
                    </a:lnTo>
                    <a:cubicBezTo>
                      <a:pt x="16530" y="86783"/>
                      <a:pt x="33060" y="90456"/>
                      <a:pt x="43621" y="90456"/>
                    </a:cubicBezTo>
                    <a:cubicBezTo>
                      <a:pt x="56019" y="90456"/>
                      <a:pt x="61070" y="88620"/>
                      <a:pt x="61070" y="83569"/>
                    </a:cubicBezTo>
                    <a:cubicBezTo>
                      <a:pt x="61070" y="79436"/>
                      <a:pt x="57396" y="77600"/>
                      <a:pt x="45458" y="75304"/>
                    </a:cubicBezTo>
                    <a:lnTo>
                      <a:pt x="34897" y="73467"/>
                    </a:lnTo>
                    <a:cubicBezTo>
                      <a:pt x="11020" y="69794"/>
                      <a:pt x="0" y="58774"/>
                      <a:pt x="0" y="38570"/>
                    </a:cubicBezTo>
                    <a:cubicBezTo>
                      <a:pt x="0" y="15153"/>
                      <a:pt x="20663" y="0"/>
                      <a:pt x="52805" y="0"/>
                    </a:cubicBezTo>
                    <a:cubicBezTo>
                      <a:pt x="67498" y="0"/>
                      <a:pt x="81273" y="2296"/>
                      <a:pt x="92293" y="7347"/>
                    </a:cubicBezTo>
                    <a:lnTo>
                      <a:pt x="89538" y="36734"/>
                    </a:lnTo>
                    <a:cubicBezTo>
                      <a:pt x="82191" y="33519"/>
                      <a:pt x="65202" y="30764"/>
                      <a:pt x="55100" y="30764"/>
                    </a:cubicBezTo>
                    <a:cubicBezTo>
                      <a:pt x="42243" y="30764"/>
                      <a:pt x="36274" y="33060"/>
                      <a:pt x="36274" y="38111"/>
                    </a:cubicBezTo>
                    <a:cubicBezTo>
                      <a:pt x="36274" y="42244"/>
                      <a:pt x="40866" y="44539"/>
                      <a:pt x="54182" y="46376"/>
                    </a:cubicBezTo>
                    <a:lnTo>
                      <a:pt x="65202" y="48213"/>
                    </a:lnTo>
                    <a:cubicBezTo>
                      <a:pt x="87242" y="51886"/>
                      <a:pt x="97803" y="62447"/>
                      <a:pt x="97803" y="82191"/>
                    </a:cubicBezTo>
                    <a:cubicBezTo>
                      <a:pt x="97344" y="105609"/>
                      <a:pt x="78059" y="120302"/>
                      <a:pt x="46835" y="120302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EA20B60-4B27-4486-ADD2-642B67DFF9FE}"/>
                  </a:ext>
                </a:extLst>
              </p:cNvPr>
              <p:cNvSpPr/>
              <p:nvPr/>
            </p:nvSpPr>
            <p:spPr>
              <a:xfrm>
                <a:off x="3775393" y="3624136"/>
                <a:ext cx="114333" cy="169433"/>
              </a:xfrm>
              <a:custGeom>
                <a:avLst/>
                <a:gdLst>
                  <a:gd name="connsiteX0" fmla="*/ 37652 w 114333"/>
                  <a:gd name="connsiteY0" fmla="*/ 64284 h 169433"/>
                  <a:gd name="connsiteX1" fmla="*/ 71630 w 114333"/>
                  <a:gd name="connsiteY1" fmla="*/ 51886 h 169433"/>
                  <a:gd name="connsiteX2" fmla="*/ 114333 w 114333"/>
                  <a:gd name="connsiteY2" fmla="*/ 94589 h 169433"/>
                  <a:gd name="connsiteX3" fmla="*/ 114333 w 114333"/>
                  <a:gd name="connsiteY3" fmla="*/ 169434 h 169433"/>
                  <a:gd name="connsiteX4" fmla="*/ 76681 w 114333"/>
                  <a:gd name="connsiteY4" fmla="*/ 169434 h 169433"/>
                  <a:gd name="connsiteX5" fmla="*/ 76681 w 114333"/>
                  <a:gd name="connsiteY5" fmla="*/ 105150 h 169433"/>
                  <a:gd name="connsiteX6" fmla="*/ 57396 w 114333"/>
                  <a:gd name="connsiteY6" fmla="*/ 86324 h 169433"/>
                  <a:gd name="connsiteX7" fmla="*/ 38111 w 114333"/>
                  <a:gd name="connsiteY7" fmla="*/ 105150 h 169433"/>
                  <a:gd name="connsiteX8" fmla="*/ 38111 w 114333"/>
                  <a:gd name="connsiteY8" fmla="*/ 169434 h 169433"/>
                  <a:gd name="connsiteX9" fmla="*/ 0 w 114333"/>
                  <a:gd name="connsiteY9" fmla="*/ 169434 h 169433"/>
                  <a:gd name="connsiteX10" fmla="*/ 0 w 114333"/>
                  <a:gd name="connsiteY10" fmla="*/ 0 h 169433"/>
                  <a:gd name="connsiteX11" fmla="*/ 37652 w 114333"/>
                  <a:gd name="connsiteY11" fmla="*/ 0 h 169433"/>
                  <a:gd name="connsiteX12" fmla="*/ 37652 w 114333"/>
                  <a:gd name="connsiteY12" fmla="*/ 64284 h 169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333" h="169433">
                    <a:moveTo>
                      <a:pt x="37652" y="64284"/>
                    </a:moveTo>
                    <a:cubicBezTo>
                      <a:pt x="45917" y="55560"/>
                      <a:pt x="58774" y="51886"/>
                      <a:pt x="71630" y="51886"/>
                    </a:cubicBezTo>
                    <a:cubicBezTo>
                      <a:pt x="93211" y="51886"/>
                      <a:pt x="114333" y="67039"/>
                      <a:pt x="114333" y="94589"/>
                    </a:cubicBezTo>
                    <a:lnTo>
                      <a:pt x="114333" y="169434"/>
                    </a:lnTo>
                    <a:lnTo>
                      <a:pt x="76681" y="169434"/>
                    </a:lnTo>
                    <a:lnTo>
                      <a:pt x="76681" y="105150"/>
                    </a:lnTo>
                    <a:cubicBezTo>
                      <a:pt x="76681" y="92293"/>
                      <a:pt x="66580" y="86324"/>
                      <a:pt x="57396" y="86324"/>
                    </a:cubicBezTo>
                    <a:cubicBezTo>
                      <a:pt x="47754" y="86324"/>
                      <a:pt x="38111" y="92293"/>
                      <a:pt x="38111" y="105150"/>
                    </a:cubicBezTo>
                    <a:lnTo>
                      <a:pt x="38111" y="169434"/>
                    </a:lnTo>
                    <a:lnTo>
                      <a:pt x="0" y="169434"/>
                    </a:lnTo>
                    <a:lnTo>
                      <a:pt x="0" y="0"/>
                    </a:lnTo>
                    <a:lnTo>
                      <a:pt x="37652" y="0"/>
                    </a:lnTo>
                    <a:lnTo>
                      <a:pt x="37652" y="64284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0815B67-1A90-48F3-9A6B-F80182990209}"/>
                  </a:ext>
                </a:extLst>
              </p:cNvPr>
              <p:cNvSpPr/>
              <p:nvPr/>
            </p:nvSpPr>
            <p:spPr>
              <a:xfrm>
                <a:off x="3908093" y="3622299"/>
                <a:ext cx="41784" cy="171729"/>
              </a:xfrm>
              <a:custGeom>
                <a:avLst/>
                <a:gdLst>
                  <a:gd name="connsiteX0" fmla="*/ 0 w 41784"/>
                  <a:gd name="connsiteY0" fmla="*/ 20663 h 171729"/>
                  <a:gd name="connsiteX1" fmla="*/ 20663 w 41784"/>
                  <a:gd name="connsiteY1" fmla="*/ 0 h 171729"/>
                  <a:gd name="connsiteX2" fmla="*/ 41785 w 41784"/>
                  <a:gd name="connsiteY2" fmla="*/ 20663 h 171729"/>
                  <a:gd name="connsiteX3" fmla="*/ 20663 w 41784"/>
                  <a:gd name="connsiteY3" fmla="*/ 41325 h 171729"/>
                  <a:gd name="connsiteX4" fmla="*/ 0 w 41784"/>
                  <a:gd name="connsiteY4" fmla="*/ 20663 h 171729"/>
                  <a:gd name="connsiteX5" fmla="*/ 39948 w 41784"/>
                  <a:gd name="connsiteY5" fmla="*/ 171730 h 171729"/>
                  <a:gd name="connsiteX6" fmla="*/ 1837 w 41784"/>
                  <a:gd name="connsiteY6" fmla="*/ 171730 h 171729"/>
                  <a:gd name="connsiteX7" fmla="*/ 1837 w 41784"/>
                  <a:gd name="connsiteY7" fmla="*/ 56478 h 171729"/>
                  <a:gd name="connsiteX8" fmla="*/ 39489 w 41784"/>
                  <a:gd name="connsiteY8" fmla="*/ 56478 h 171729"/>
                  <a:gd name="connsiteX9" fmla="*/ 39489 w 41784"/>
                  <a:gd name="connsiteY9" fmla="*/ 171730 h 171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784" h="171729">
                    <a:moveTo>
                      <a:pt x="0" y="20663"/>
                    </a:moveTo>
                    <a:cubicBezTo>
                      <a:pt x="0" y="8265"/>
                      <a:pt x="8265" y="0"/>
                      <a:pt x="20663" y="0"/>
                    </a:cubicBezTo>
                    <a:cubicBezTo>
                      <a:pt x="33060" y="0"/>
                      <a:pt x="41785" y="8265"/>
                      <a:pt x="41785" y="20663"/>
                    </a:cubicBezTo>
                    <a:cubicBezTo>
                      <a:pt x="41785" y="33060"/>
                      <a:pt x="33060" y="41325"/>
                      <a:pt x="20663" y="41325"/>
                    </a:cubicBezTo>
                    <a:cubicBezTo>
                      <a:pt x="8724" y="41325"/>
                      <a:pt x="0" y="33060"/>
                      <a:pt x="0" y="20663"/>
                    </a:cubicBezTo>
                    <a:close/>
                    <a:moveTo>
                      <a:pt x="39948" y="171730"/>
                    </a:moveTo>
                    <a:lnTo>
                      <a:pt x="1837" y="171730"/>
                    </a:lnTo>
                    <a:lnTo>
                      <a:pt x="1837" y="56478"/>
                    </a:lnTo>
                    <a:lnTo>
                      <a:pt x="39489" y="56478"/>
                    </a:lnTo>
                    <a:lnTo>
                      <a:pt x="39489" y="171730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91275B8-97A2-43D5-ADA9-24AE58059E5D}"/>
                  </a:ext>
                </a:extLst>
              </p:cNvPr>
              <p:cNvSpPr/>
              <p:nvPr/>
            </p:nvSpPr>
            <p:spPr>
              <a:xfrm>
                <a:off x="3969163" y="3675563"/>
                <a:ext cx="125353" cy="166219"/>
              </a:xfrm>
              <a:custGeom>
                <a:avLst/>
                <a:gdLst>
                  <a:gd name="connsiteX0" fmla="*/ 0 w 125353"/>
                  <a:gd name="connsiteY0" fmla="*/ 166219 h 166219"/>
                  <a:gd name="connsiteX1" fmla="*/ 0 w 125353"/>
                  <a:gd name="connsiteY1" fmla="*/ 2755 h 166219"/>
                  <a:gd name="connsiteX2" fmla="*/ 35356 w 125353"/>
                  <a:gd name="connsiteY2" fmla="*/ 2755 h 166219"/>
                  <a:gd name="connsiteX3" fmla="*/ 36734 w 125353"/>
                  <a:gd name="connsiteY3" fmla="*/ 14693 h 166219"/>
                  <a:gd name="connsiteX4" fmla="*/ 71630 w 125353"/>
                  <a:gd name="connsiteY4" fmla="*/ 0 h 166219"/>
                  <a:gd name="connsiteX5" fmla="*/ 125353 w 125353"/>
                  <a:gd name="connsiteY5" fmla="*/ 60151 h 166219"/>
                  <a:gd name="connsiteX6" fmla="*/ 71630 w 125353"/>
                  <a:gd name="connsiteY6" fmla="*/ 119843 h 166219"/>
                  <a:gd name="connsiteX7" fmla="*/ 37652 w 125353"/>
                  <a:gd name="connsiteY7" fmla="*/ 108823 h 166219"/>
                  <a:gd name="connsiteX8" fmla="*/ 37652 w 125353"/>
                  <a:gd name="connsiteY8" fmla="*/ 165301 h 166219"/>
                  <a:gd name="connsiteX9" fmla="*/ 0 w 125353"/>
                  <a:gd name="connsiteY9" fmla="*/ 165301 h 166219"/>
                  <a:gd name="connsiteX10" fmla="*/ 37652 w 125353"/>
                  <a:gd name="connsiteY10" fmla="*/ 60610 h 166219"/>
                  <a:gd name="connsiteX11" fmla="*/ 62447 w 125353"/>
                  <a:gd name="connsiteY11" fmla="*/ 86783 h 166219"/>
                  <a:gd name="connsiteX12" fmla="*/ 87701 w 125353"/>
                  <a:gd name="connsiteY12" fmla="*/ 60610 h 166219"/>
                  <a:gd name="connsiteX13" fmla="*/ 62447 w 125353"/>
                  <a:gd name="connsiteY13" fmla="*/ 34438 h 166219"/>
                  <a:gd name="connsiteX14" fmla="*/ 37652 w 125353"/>
                  <a:gd name="connsiteY14" fmla="*/ 60610 h 166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5353" h="166219">
                    <a:moveTo>
                      <a:pt x="0" y="166219"/>
                    </a:moveTo>
                    <a:lnTo>
                      <a:pt x="0" y="2755"/>
                    </a:lnTo>
                    <a:lnTo>
                      <a:pt x="35356" y="2755"/>
                    </a:lnTo>
                    <a:lnTo>
                      <a:pt x="36734" y="14693"/>
                    </a:lnTo>
                    <a:cubicBezTo>
                      <a:pt x="43621" y="6428"/>
                      <a:pt x="54182" y="0"/>
                      <a:pt x="71630" y="0"/>
                    </a:cubicBezTo>
                    <a:cubicBezTo>
                      <a:pt x="104231" y="0"/>
                      <a:pt x="125353" y="25714"/>
                      <a:pt x="125353" y="60151"/>
                    </a:cubicBezTo>
                    <a:cubicBezTo>
                      <a:pt x="125353" y="94589"/>
                      <a:pt x="104231" y="119843"/>
                      <a:pt x="71630" y="119843"/>
                    </a:cubicBezTo>
                    <a:cubicBezTo>
                      <a:pt x="57396" y="119843"/>
                      <a:pt x="44539" y="115711"/>
                      <a:pt x="37652" y="108823"/>
                    </a:cubicBezTo>
                    <a:lnTo>
                      <a:pt x="37652" y="165301"/>
                    </a:lnTo>
                    <a:lnTo>
                      <a:pt x="0" y="165301"/>
                    </a:lnTo>
                    <a:close/>
                    <a:moveTo>
                      <a:pt x="37652" y="60610"/>
                    </a:moveTo>
                    <a:cubicBezTo>
                      <a:pt x="37652" y="76222"/>
                      <a:pt x="48213" y="86783"/>
                      <a:pt x="62447" y="86783"/>
                    </a:cubicBezTo>
                    <a:cubicBezTo>
                      <a:pt x="76681" y="86783"/>
                      <a:pt x="87701" y="75763"/>
                      <a:pt x="87701" y="60610"/>
                    </a:cubicBezTo>
                    <a:cubicBezTo>
                      <a:pt x="87701" y="44539"/>
                      <a:pt x="76681" y="34438"/>
                      <a:pt x="62447" y="34438"/>
                    </a:cubicBezTo>
                    <a:cubicBezTo>
                      <a:pt x="48213" y="34438"/>
                      <a:pt x="37652" y="44999"/>
                      <a:pt x="37652" y="6061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F572E5D-4492-4B91-9736-76AD4FE73D92}"/>
                  </a:ext>
                </a:extLst>
              </p:cNvPr>
              <p:cNvSpPr/>
              <p:nvPr/>
            </p:nvSpPr>
            <p:spPr>
              <a:xfrm>
                <a:off x="4105995" y="3676022"/>
                <a:ext cx="97803" cy="120302"/>
              </a:xfrm>
              <a:custGeom>
                <a:avLst/>
                <a:gdLst>
                  <a:gd name="connsiteX0" fmla="*/ 46835 w 97803"/>
                  <a:gd name="connsiteY0" fmla="*/ 120302 h 120302"/>
                  <a:gd name="connsiteX1" fmla="*/ 1837 w 97803"/>
                  <a:gd name="connsiteY1" fmla="*/ 112497 h 120302"/>
                  <a:gd name="connsiteX2" fmla="*/ 5510 w 97803"/>
                  <a:gd name="connsiteY2" fmla="*/ 82651 h 120302"/>
                  <a:gd name="connsiteX3" fmla="*/ 43621 w 97803"/>
                  <a:gd name="connsiteY3" fmla="*/ 90456 h 120302"/>
                  <a:gd name="connsiteX4" fmla="*/ 61070 w 97803"/>
                  <a:gd name="connsiteY4" fmla="*/ 83569 h 120302"/>
                  <a:gd name="connsiteX5" fmla="*/ 45458 w 97803"/>
                  <a:gd name="connsiteY5" fmla="*/ 75304 h 120302"/>
                  <a:gd name="connsiteX6" fmla="*/ 34897 w 97803"/>
                  <a:gd name="connsiteY6" fmla="*/ 73467 h 120302"/>
                  <a:gd name="connsiteX7" fmla="*/ 0 w 97803"/>
                  <a:gd name="connsiteY7" fmla="*/ 38570 h 120302"/>
                  <a:gd name="connsiteX8" fmla="*/ 52805 w 97803"/>
                  <a:gd name="connsiteY8" fmla="*/ 0 h 120302"/>
                  <a:gd name="connsiteX9" fmla="*/ 92293 w 97803"/>
                  <a:gd name="connsiteY9" fmla="*/ 7347 h 120302"/>
                  <a:gd name="connsiteX10" fmla="*/ 89538 w 97803"/>
                  <a:gd name="connsiteY10" fmla="*/ 36734 h 120302"/>
                  <a:gd name="connsiteX11" fmla="*/ 55100 w 97803"/>
                  <a:gd name="connsiteY11" fmla="*/ 30764 h 120302"/>
                  <a:gd name="connsiteX12" fmla="*/ 36274 w 97803"/>
                  <a:gd name="connsiteY12" fmla="*/ 38111 h 120302"/>
                  <a:gd name="connsiteX13" fmla="*/ 54182 w 97803"/>
                  <a:gd name="connsiteY13" fmla="*/ 46376 h 120302"/>
                  <a:gd name="connsiteX14" fmla="*/ 65202 w 97803"/>
                  <a:gd name="connsiteY14" fmla="*/ 48213 h 120302"/>
                  <a:gd name="connsiteX15" fmla="*/ 97803 w 97803"/>
                  <a:gd name="connsiteY15" fmla="*/ 82191 h 120302"/>
                  <a:gd name="connsiteX16" fmla="*/ 46835 w 97803"/>
                  <a:gd name="connsiteY16" fmla="*/ 120302 h 12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803" h="120302">
                    <a:moveTo>
                      <a:pt x="46835" y="120302"/>
                    </a:moveTo>
                    <a:cubicBezTo>
                      <a:pt x="29846" y="120302"/>
                      <a:pt x="12857" y="117088"/>
                      <a:pt x="1837" y="112497"/>
                    </a:cubicBezTo>
                    <a:lnTo>
                      <a:pt x="5510" y="82651"/>
                    </a:lnTo>
                    <a:cubicBezTo>
                      <a:pt x="16530" y="86783"/>
                      <a:pt x="33060" y="90456"/>
                      <a:pt x="43621" y="90456"/>
                    </a:cubicBezTo>
                    <a:cubicBezTo>
                      <a:pt x="56019" y="90456"/>
                      <a:pt x="61070" y="88620"/>
                      <a:pt x="61070" y="83569"/>
                    </a:cubicBezTo>
                    <a:cubicBezTo>
                      <a:pt x="61070" y="79436"/>
                      <a:pt x="57396" y="77600"/>
                      <a:pt x="45458" y="75304"/>
                    </a:cubicBezTo>
                    <a:lnTo>
                      <a:pt x="34897" y="73467"/>
                    </a:lnTo>
                    <a:cubicBezTo>
                      <a:pt x="11020" y="69794"/>
                      <a:pt x="0" y="58774"/>
                      <a:pt x="0" y="38570"/>
                    </a:cubicBezTo>
                    <a:cubicBezTo>
                      <a:pt x="0" y="15153"/>
                      <a:pt x="20663" y="0"/>
                      <a:pt x="52805" y="0"/>
                    </a:cubicBezTo>
                    <a:cubicBezTo>
                      <a:pt x="67498" y="0"/>
                      <a:pt x="81273" y="2296"/>
                      <a:pt x="92293" y="7347"/>
                    </a:cubicBezTo>
                    <a:lnTo>
                      <a:pt x="89538" y="36734"/>
                    </a:lnTo>
                    <a:cubicBezTo>
                      <a:pt x="82191" y="33519"/>
                      <a:pt x="65202" y="30764"/>
                      <a:pt x="55100" y="30764"/>
                    </a:cubicBezTo>
                    <a:cubicBezTo>
                      <a:pt x="42244" y="30764"/>
                      <a:pt x="36274" y="33060"/>
                      <a:pt x="36274" y="38111"/>
                    </a:cubicBezTo>
                    <a:cubicBezTo>
                      <a:pt x="36274" y="42244"/>
                      <a:pt x="40866" y="44539"/>
                      <a:pt x="54182" y="46376"/>
                    </a:cubicBezTo>
                    <a:lnTo>
                      <a:pt x="65202" y="48213"/>
                    </a:lnTo>
                    <a:cubicBezTo>
                      <a:pt x="87242" y="51886"/>
                      <a:pt x="97803" y="62447"/>
                      <a:pt x="97803" y="82191"/>
                    </a:cubicBezTo>
                    <a:cubicBezTo>
                      <a:pt x="97344" y="105609"/>
                      <a:pt x="78059" y="120302"/>
                      <a:pt x="46835" y="120302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8" name="Graphic 15">
              <a:extLst>
                <a:ext uri="{FF2B5EF4-FFF2-40B4-BE49-F238E27FC236}">
                  <a16:creationId xmlns:a16="http://schemas.microsoft.com/office/drawing/2014/main" id="{F87B467D-27E2-4074-AB45-4A572E97EF34}"/>
                </a:ext>
              </a:extLst>
            </p:cNvPr>
            <p:cNvGrpSpPr/>
            <p:nvPr/>
          </p:nvGrpSpPr>
          <p:grpSpPr>
            <a:xfrm>
              <a:off x="2450306" y="2928953"/>
              <a:ext cx="1746607" cy="607022"/>
              <a:chOff x="2450306" y="2928953"/>
              <a:chExt cx="1746607" cy="607022"/>
            </a:xfrm>
            <a:solidFill>
              <a:srgbClr val="463977"/>
            </a:solidFill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0EB60B4-9863-4343-BD98-3A54AD186599}"/>
                  </a:ext>
                </a:extLst>
              </p:cNvPr>
              <p:cNvSpPr/>
              <p:nvPr/>
            </p:nvSpPr>
            <p:spPr>
              <a:xfrm>
                <a:off x="2450306" y="2955126"/>
                <a:ext cx="522243" cy="568452"/>
              </a:xfrm>
              <a:custGeom>
                <a:avLst/>
                <a:gdLst>
                  <a:gd name="connsiteX0" fmla="*/ 401696 w 522243"/>
                  <a:gd name="connsiteY0" fmla="*/ 568452 h 568452"/>
                  <a:gd name="connsiteX1" fmla="*/ 512356 w 522243"/>
                  <a:gd name="connsiteY1" fmla="*/ 568452 h 568452"/>
                  <a:gd name="connsiteX2" fmla="*/ 521999 w 522243"/>
                  <a:gd name="connsiteY2" fmla="*/ 556055 h 568452"/>
                  <a:gd name="connsiteX3" fmla="*/ 327310 w 522243"/>
                  <a:gd name="connsiteY3" fmla="*/ 7806 h 568452"/>
                  <a:gd name="connsiteX4" fmla="*/ 315372 w 522243"/>
                  <a:gd name="connsiteY4" fmla="*/ 0 h 568452"/>
                  <a:gd name="connsiteX5" fmla="*/ 207008 w 522243"/>
                  <a:gd name="connsiteY5" fmla="*/ 0 h 568452"/>
                  <a:gd name="connsiteX6" fmla="*/ 195070 w 522243"/>
                  <a:gd name="connsiteY6" fmla="*/ 7806 h 568452"/>
                  <a:gd name="connsiteX7" fmla="*/ 382 w 522243"/>
                  <a:gd name="connsiteY7" fmla="*/ 556055 h 568452"/>
                  <a:gd name="connsiteX8" fmla="*/ 10024 w 522243"/>
                  <a:gd name="connsiteY8" fmla="*/ 568452 h 568452"/>
                  <a:gd name="connsiteX9" fmla="*/ 120684 w 522243"/>
                  <a:gd name="connsiteY9" fmla="*/ 568452 h 568452"/>
                  <a:gd name="connsiteX10" fmla="*/ 133082 w 522243"/>
                  <a:gd name="connsiteY10" fmla="*/ 558810 h 568452"/>
                  <a:gd name="connsiteX11" fmla="*/ 156499 w 522243"/>
                  <a:gd name="connsiteY11" fmla="*/ 471108 h 568452"/>
                  <a:gd name="connsiteX12" fmla="*/ 365422 w 522243"/>
                  <a:gd name="connsiteY12" fmla="*/ 471108 h 568452"/>
                  <a:gd name="connsiteX13" fmla="*/ 388839 w 522243"/>
                  <a:gd name="connsiteY13" fmla="*/ 558810 h 568452"/>
                  <a:gd name="connsiteX14" fmla="*/ 401696 w 522243"/>
                  <a:gd name="connsiteY14" fmla="*/ 568452 h 568452"/>
                  <a:gd name="connsiteX15" fmla="*/ 193233 w 522243"/>
                  <a:gd name="connsiteY15" fmla="*/ 349887 h 568452"/>
                  <a:gd name="connsiteX16" fmla="*/ 252466 w 522243"/>
                  <a:gd name="connsiteY16" fmla="*/ 172648 h 568452"/>
                  <a:gd name="connsiteX17" fmla="*/ 261190 w 522243"/>
                  <a:gd name="connsiteY17" fmla="*/ 166679 h 568452"/>
                  <a:gd name="connsiteX18" fmla="*/ 261190 w 522243"/>
                  <a:gd name="connsiteY18" fmla="*/ 166679 h 568452"/>
                  <a:gd name="connsiteX19" fmla="*/ 269914 w 522243"/>
                  <a:gd name="connsiteY19" fmla="*/ 172648 h 568452"/>
                  <a:gd name="connsiteX20" fmla="*/ 329147 w 522243"/>
                  <a:gd name="connsiteY20" fmla="*/ 349887 h 568452"/>
                  <a:gd name="connsiteX21" fmla="*/ 193233 w 522243"/>
                  <a:gd name="connsiteY21" fmla="*/ 349887 h 568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2243" h="568452">
                    <a:moveTo>
                      <a:pt x="401696" y="568452"/>
                    </a:moveTo>
                    <a:lnTo>
                      <a:pt x="512356" y="568452"/>
                    </a:lnTo>
                    <a:cubicBezTo>
                      <a:pt x="518784" y="568452"/>
                      <a:pt x="523376" y="562483"/>
                      <a:pt x="521999" y="556055"/>
                    </a:cubicBezTo>
                    <a:cubicBezTo>
                      <a:pt x="506387" y="498658"/>
                      <a:pt x="435675" y="248870"/>
                      <a:pt x="327310" y="7806"/>
                    </a:cubicBezTo>
                    <a:cubicBezTo>
                      <a:pt x="325015" y="3214"/>
                      <a:pt x="320423" y="0"/>
                      <a:pt x="315372" y="0"/>
                    </a:cubicBezTo>
                    <a:lnTo>
                      <a:pt x="207008" y="0"/>
                    </a:lnTo>
                    <a:cubicBezTo>
                      <a:pt x="201957" y="0"/>
                      <a:pt x="197365" y="3214"/>
                      <a:pt x="195070" y="7806"/>
                    </a:cubicBezTo>
                    <a:cubicBezTo>
                      <a:pt x="87165" y="248870"/>
                      <a:pt x="16453" y="498658"/>
                      <a:pt x="382" y="556055"/>
                    </a:cubicBezTo>
                    <a:cubicBezTo>
                      <a:pt x="-1455" y="562483"/>
                      <a:pt x="3596" y="568452"/>
                      <a:pt x="10024" y="568452"/>
                    </a:cubicBezTo>
                    <a:lnTo>
                      <a:pt x="120684" y="568452"/>
                    </a:lnTo>
                    <a:cubicBezTo>
                      <a:pt x="126653" y="568452"/>
                      <a:pt x="131704" y="564320"/>
                      <a:pt x="133082" y="558810"/>
                    </a:cubicBezTo>
                    <a:cubicBezTo>
                      <a:pt x="136755" y="544116"/>
                      <a:pt x="144561" y="513352"/>
                      <a:pt x="156499" y="471108"/>
                    </a:cubicBezTo>
                    <a:lnTo>
                      <a:pt x="365422" y="471108"/>
                    </a:lnTo>
                    <a:cubicBezTo>
                      <a:pt x="377360" y="513352"/>
                      <a:pt x="385166" y="544116"/>
                      <a:pt x="388839" y="558810"/>
                    </a:cubicBezTo>
                    <a:cubicBezTo>
                      <a:pt x="390676" y="564320"/>
                      <a:pt x="395727" y="568452"/>
                      <a:pt x="401696" y="568452"/>
                    </a:cubicBezTo>
                    <a:close/>
                    <a:moveTo>
                      <a:pt x="193233" y="349887"/>
                    </a:moveTo>
                    <a:cubicBezTo>
                      <a:pt x="209763" y="298001"/>
                      <a:pt x="229507" y="235095"/>
                      <a:pt x="252466" y="172648"/>
                    </a:cubicBezTo>
                    <a:cubicBezTo>
                      <a:pt x="253843" y="168975"/>
                      <a:pt x="257517" y="166679"/>
                      <a:pt x="261190" y="166679"/>
                    </a:cubicBezTo>
                    <a:lnTo>
                      <a:pt x="261190" y="166679"/>
                    </a:lnTo>
                    <a:cubicBezTo>
                      <a:pt x="265323" y="166679"/>
                      <a:pt x="268537" y="168975"/>
                      <a:pt x="269914" y="172648"/>
                    </a:cubicBezTo>
                    <a:cubicBezTo>
                      <a:pt x="292873" y="235095"/>
                      <a:pt x="312617" y="298001"/>
                      <a:pt x="329147" y="349887"/>
                    </a:cubicBezTo>
                    <a:lnTo>
                      <a:pt x="193233" y="349887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EE8E059-506A-47F1-8844-2A50C2CB7A39}"/>
                  </a:ext>
                </a:extLst>
              </p:cNvPr>
              <p:cNvSpPr/>
              <p:nvPr/>
            </p:nvSpPr>
            <p:spPr>
              <a:xfrm>
                <a:off x="3797398" y="2928953"/>
                <a:ext cx="399515" cy="594165"/>
              </a:xfrm>
              <a:custGeom>
                <a:avLst/>
                <a:gdLst>
                  <a:gd name="connsiteX0" fmla="*/ 245691 w 399515"/>
                  <a:gd name="connsiteY0" fmla="*/ 156118 h 594165"/>
                  <a:gd name="connsiteX1" fmla="*/ 187835 w 399515"/>
                  <a:gd name="connsiteY1" fmla="*/ 164842 h 594165"/>
                  <a:gd name="connsiteX2" fmla="*/ 141000 w 399515"/>
                  <a:gd name="connsiteY2" fmla="*/ 191474 h 594165"/>
                  <a:gd name="connsiteX3" fmla="*/ 139623 w 399515"/>
                  <a:gd name="connsiteY3" fmla="*/ 192851 h 594165"/>
                  <a:gd name="connsiteX4" fmla="*/ 138704 w 399515"/>
                  <a:gd name="connsiteY4" fmla="*/ 193310 h 594165"/>
                  <a:gd name="connsiteX5" fmla="*/ 138245 w 399515"/>
                  <a:gd name="connsiteY5" fmla="*/ 193310 h 594165"/>
                  <a:gd name="connsiteX6" fmla="*/ 125847 w 399515"/>
                  <a:gd name="connsiteY6" fmla="*/ 191933 h 594165"/>
                  <a:gd name="connsiteX7" fmla="*/ 126307 w 399515"/>
                  <a:gd name="connsiteY7" fmla="*/ 181372 h 594165"/>
                  <a:gd name="connsiteX8" fmla="*/ 127225 w 399515"/>
                  <a:gd name="connsiteY8" fmla="*/ 179995 h 594165"/>
                  <a:gd name="connsiteX9" fmla="*/ 136408 w 399515"/>
                  <a:gd name="connsiteY9" fmla="*/ 151067 h 594165"/>
                  <a:gd name="connsiteX10" fmla="*/ 136408 w 399515"/>
                  <a:gd name="connsiteY10" fmla="*/ 151067 h 594165"/>
                  <a:gd name="connsiteX11" fmla="*/ 124929 w 399515"/>
                  <a:gd name="connsiteY11" fmla="*/ 8724 h 594165"/>
                  <a:gd name="connsiteX12" fmla="*/ 115286 w 399515"/>
                  <a:gd name="connsiteY12" fmla="*/ 0 h 594165"/>
                  <a:gd name="connsiteX13" fmla="*/ 9677 w 399515"/>
                  <a:gd name="connsiteY13" fmla="*/ 0 h 594165"/>
                  <a:gd name="connsiteX14" fmla="*/ 35 w 399515"/>
                  <a:gd name="connsiteY14" fmla="*/ 10561 h 594165"/>
                  <a:gd name="connsiteX15" fmla="*/ 17483 w 399515"/>
                  <a:gd name="connsiteY15" fmla="*/ 309021 h 594165"/>
                  <a:gd name="connsiteX16" fmla="*/ 7841 w 399515"/>
                  <a:gd name="connsiteY16" fmla="*/ 584064 h 594165"/>
                  <a:gd name="connsiteX17" fmla="*/ 17483 w 399515"/>
                  <a:gd name="connsiteY17" fmla="*/ 594166 h 594165"/>
                  <a:gd name="connsiteX18" fmla="*/ 123092 w 399515"/>
                  <a:gd name="connsiteY18" fmla="*/ 594166 h 594165"/>
                  <a:gd name="connsiteX19" fmla="*/ 132735 w 399515"/>
                  <a:gd name="connsiteY19" fmla="*/ 584523 h 594165"/>
                  <a:gd name="connsiteX20" fmla="*/ 142377 w 399515"/>
                  <a:gd name="connsiteY20" fmla="*/ 337490 h 594165"/>
                  <a:gd name="connsiteX21" fmla="*/ 208498 w 399515"/>
                  <a:gd name="connsiteY21" fmla="*/ 282389 h 594165"/>
                  <a:gd name="connsiteX22" fmla="*/ 275078 w 399515"/>
                  <a:gd name="connsiteY22" fmla="*/ 353102 h 594165"/>
                  <a:gd name="connsiteX23" fmla="*/ 275078 w 399515"/>
                  <a:gd name="connsiteY23" fmla="*/ 584523 h 594165"/>
                  <a:gd name="connsiteX24" fmla="*/ 284720 w 399515"/>
                  <a:gd name="connsiteY24" fmla="*/ 594166 h 594165"/>
                  <a:gd name="connsiteX25" fmla="*/ 389870 w 399515"/>
                  <a:gd name="connsiteY25" fmla="*/ 594166 h 594165"/>
                  <a:gd name="connsiteX26" fmla="*/ 399513 w 399515"/>
                  <a:gd name="connsiteY26" fmla="*/ 584523 h 594165"/>
                  <a:gd name="connsiteX27" fmla="*/ 399513 w 399515"/>
                  <a:gd name="connsiteY27" fmla="*/ 318205 h 594165"/>
                  <a:gd name="connsiteX28" fmla="*/ 245691 w 399515"/>
                  <a:gd name="connsiteY28" fmla="*/ 156118 h 594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99515" h="594165">
                    <a:moveTo>
                      <a:pt x="245691" y="156118"/>
                    </a:moveTo>
                    <a:cubicBezTo>
                      <a:pt x="226865" y="156118"/>
                      <a:pt x="206202" y="158873"/>
                      <a:pt x="187835" y="164842"/>
                    </a:cubicBezTo>
                    <a:cubicBezTo>
                      <a:pt x="171305" y="170352"/>
                      <a:pt x="155693" y="179076"/>
                      <a:pt x="141000" y="191474"/>
                    </a:cubicBezTo>
                    <a:cubicBezTo>
                      <a:pt x="140541" y="191933"/>
                      <a:pt x="140082" y="192392"/>
                      <a:pt x="139623" y="192851"/>
                    </a:cubicBezTo>
                    <a:cubicBezTo>
                      <a:pt x="139163" y="192851"/>
                      <a:pt x="139163" y="193310"/>
                      <a:pt x="138704" y="193310"/>
                    </a:cubicBezTo>
                    <a:cubicBezTo>
                      <a:pt x="138704" y="193310"/>
                      <a:pt x="138704" y="193310"/>
                      <a:pt x="138245" y="193310"/>
                    </a:cubicBezTo>
                    <a:cubicBezTo>
                      <a:pt x="134572" y="196525"/>
                      <a:pt x="128602" y="196066"/>
                      <a:pt x="125847" y="191933"/>
                    </a:cubicBezTo>
                    <a:cubicBezTo>
                      <a:pt x="123552" y="188719"/>
                      <a:pt x="124011" y="184586"/>
                      <a:pt x="126307" y="181372"/>
                    </a:cubicBezTo>
                    <a:lnTo>
                      <a:pt x="127225" y="179995"/>
                    </a:lnTo>
                    <a:cubicBezTo>
                      <a:pt x="133653" y="171730"/>
                      <a:pt x="136867" y="161628"/>
                      <a:pt x="136408" y="151067"/>
                    </a:cubicBezTo>
                    <a:lnTo>
                      <a:pt x="136408" y="151067"/>
                    </a:lnTo>
                    <a:cubicBezTo>
                      <a:pt x="131817" y="74385"/>
                      <a:pt x="127225" y="32601"/>
                      <a:pt x="124929" y="8724"/>
                    </a:cubicBezTo>
                    <a:cubicBezTo>
                      <a:pt x="124470" y="3673"/>
                      <a:pt x="120337" y="0"/>
                      <a:pt x="115286" y="0"/>
                    </a:cubicBezTo>
                    <a:lnTo>
                      <a:pt x="9677" y="0"/>
                    </a:lnTo>
                    <a:cubicBezTo>
                      <a:pt x="3708" y="0"/>
                      <a:pt x="-424" y="5051"/>
                      <a:pt x="35" y="10561"/>
                    </a:cubicBezTo>
                    <a:cubicBezTo>
                      <a:pt x="4167" y="50968"/>
                      <a:pt x="17483" y="196525"/>
                      <a:pt x="17483" y="309021"/>
                    </a:cubicBezTo>
                    <a:cubicBezTo>
                      <a:pt x="17483" y="420600"/>
                      <a:pt x="8300" y="547790"/>
                      <a:pt x="7841" y="584064"/>
                    </a:cubicBezTo>
                    <a:cubicBezTo>
                      <a:pt x="7841" y="589574"/>
                      <a:pt x="11973" y="594166"/>
                      <a:pt x="17483" y="594166"/>
                    </a:cubicBezTo>
                    <a:lnTo>
                      <a:pt x="123092" y="594166"/>
                    </a:lnTo>
                    <a:cubicBezTo>
                      <a:pt x="128602" y="594166"/>
                      <a:pt x="132735" y="590033"/>
                      <a:pt x="132735" y="584523"/>
                    </a:cubicBezTo>
                    <a:cubicBezTo>
                      <a:pt x="133194" y="553300"/>
                      <a:pt x="139623" y="372387"/>
                      <a:pt x="142377" y="337490"/>
                    </a:cubicBezTo>
                    <a:cubicBezTo>
                      <a:pt x="145592" y="302593"/>
                      <a:pt x="172683" y="282389"/>
                      <a:pt x="208498" y="282389"/>
                    </a:cubicBezTo>
                    <a:cubicBezTo>
                      <a:pt x="253497" y="282389"/>
                      <a:pt x="275078" y="312695"/>
                      <a:pt x="275078" y="353102"/>
                    </a:cubicBezTo>
                    <a:lnTo>
                      <a:pt x="275078" y="584523"/>
                    </a:lnTo>
                    <a:cubicBezTo>
                      <a:pt x="275078" y="590033"/>
                      <a:pt x="279669" y="594166"/>
                      <a:pt x="284720" y="594166"/>
                    </a:cubicBezTo>
                    <a:lnTo>
                      <a:pt x="389870" y="594166"/>
                    </a:lnTo>
                    <a:cubicBezTo>
                      <a:pt x="395380" y="594166"/>
                      <a:pt x="399513" y="589574"/>
                      <a:pt x="399513" y="584523"/>
                    </a:cubicBezTo>
                    <a:lnTo>
                      <a:pt x="399513" y="318205"/>
                    </a:lnTo>
                    <a:cubicBezTo>
                      <a:pt x="399972" y="229126"/>
                      <a:pt x="352218" y="156118"/>
                      <a:pt x="245691" y="1561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C0F650E-C10A-4076-80FC-C7413B6B6A8B}"/>
                  </a:ext>
                </a:extLst>
              </p:cNvPr>
              <p:cNvSpPr/>
              <p:nvPr/>
            </p:nvSpPr>
            <p:spPr>
              <a:xfrm>
                <a:off x="3334590" y="3075887"/>
                <a:ext cx="424311" cy="460088"/>
              </a:xfrm>
              <a:custGeom>
                <a:avLst/>
                <a:gdLst>
                  <a:gd name="connsiteX0" fmla="*/ 233258 w 424311"/>
                  <a:gd name="connsiteY0" fmla="*/ 346214 h 460088"/>
                  <a:gd name="connsiteX1" fmla="*/ 150148 w 424311"/>
                  <a:gd name="connsiteY1" fmla="*/ 311776 h 460088"/>
                  <a:gd name="connsiteX2" fmla="*/ 118466 w 424311"/>
                  <a:gd name="connsiteY2" fmla="*/ 229585 h 460088"/>
                  <a:gd name="connsiteX3" fmla="*/ 150148 w 424311"/>
                  <a:gd name="connsiteY3" fmla="*/ 147394 h 460088"/>
                  <a:gd name="connsiteX4" fmla="*/ 233258 w 424311"/>
                  <a:gd name="connsiteY4" fmla="*/ 112956 h 460088"/>
                  <a:gd name="connsiteX5" fmla="*/ 323255 w 424311"/>
                  <a:gd name="connsiteY5" fmla="*/ 155659 h 460088"/>
                  <a:gd name="connsiteX6" fmla="*/ 336112 w 424311"/>
                  <a:gd name="connsiteY6" fmla="*/ 157954 h 460088"/>
                  <a:gd name="connsiteX7" fmla="*/ 419681 w 424311"/>
                  <a:gd name="connsiteY7" fmla="*/ 105150 h 460088"/>
                  <a:gd name="connsiteX8" fmla="*/ 422436 w 424311"/>
                  <a:gd name="connsiteY8" fmla="*/ 90916 h 460088"/>
                  <a:gd name="connsiteX9" fmla="*/ 348510 w 424311"/>
                  <a:gd name="connsiteY9" fmla="*/ 27550 h 460088"/>
                  <a:gd name="connsiteX10" fmla="*/ 233717 w 424311"/>
                  <a:gd name="connsiteY10" fmla="*/ 0 h 460088"/>
                  <a:gd name="connsiteX11" fmla="*/ 68416 w 424311"/>
                  <a:gd name="connsiteY11" fmla="*/ 63825 h 460088"/>
                  <a:gd name="connsiteX12" fmla="*/ 18367 w 424311"/>
                  <a:gd name="connsiteY12" fmla="*/ 136373 h 460088"/>
                  <a:gd name="connsiteX13" fmla="*/ 0 w 424311"/>
                  <a:gd name="connsiteY13" fmla="*/ 230044 h 460088"/>
                  <a:gd name="connsiteX14" fmla="*/ 18367 w 424311"/>
                  <a:gd name="connsiteY14" fmla="*/ 323715 h 460088"/>
                  <a:gd name="connsiteX15" fmla="*/ 68416 w 424311"/>
                  <a:gd name="connsiteY15" fmla="*/ 396264 h 460088"/>
                  <a:gd name="connsiteX16" fmla="*/ 233717 w 424311"/>
                  <a:gd name="connsiteY16" fmla="*/ 460088 h 460088"/>
                  <a:gd name="connsiteX17" fmla="*/ 348510 w 424311"/>
                  <a:gd name="connsiteY17" fmla="*/ 432538 h 460088"/>
                  <a:gd name="connsiteX18" fmla="*/ 422436 w 424311"/>
                  <a:gd name="connsiteY18" fmla="*/ 369173 h 460088"/>
                  <a:gd name="connsiteX19" fmla="*/ 419681 w 424311"/>
                  <a:gd name="connsiteY19" fmla="*/ 354938 h 460088"/>
                  <a:gd name="connsiteX20" fmla="*/ 336112 w 424311"/>
                  <a:gd name="connsiteY20" fmla="*/ 302134 h 460088"/>
                  <a:gd name="connsiteX21" fmla="*/ 323255 w 424311"/>
                  <a:gd name="connsiteY21" fmla="*/ 304430 h 460088"/>
                  <a:gd name="connsiteX22" fmla="*/ 233258 w 424311"/>
                  <a:gd name="connsiteY22" fmla="*/ 346214 h 46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24311" h="460088">
                    <a:moveTo>
                      <a:pt x="233258" y="346214"/>
                    </a:moveTo>
                    <a:cubicBezTo>
                      <a:pt x="200657" y="346214"/>
                      <a:pt x="171270" y="334276"/>
                      <a:pt x="150148" y="311776"/>
                    </a:cubicBezTo>
                    <a:cubicBezTo>
                      <a:pt x="129486" y="290195"/>
                      <a:pt x="118466" y="261268"/>
                      <a:pt x="118466" y="229585"/>
                    </a:cubicBezTo>
                    <a:cubicBezTo>
                      <a:pt x="118466" y="197902"/>
                      <a:pt x="129945" y="168515"/>
                      <a:pt x="150148" y="147394"/>
                    </a:cubicBezTo>
                    <a:cubicBezTo>
                      <a:pt x="171270" y="125353"/>
                      <a:pt x="200657" y="112956"/>
                      <a:pt x="233258" y="112956"/>
                    </a:cubicBezTo>
                    <a:cubicBezTo>
                      <a:pt x="269992" y="112956"/>
                      <a:pt x="302134" y="128108"/>
                      <a:pt x="323255" y="155659"/>
                    </a:cubicBezTo>
                    <a:cubicBezTo>
                      <a:pt x="326470" y="159791"/>
                      <a:pt x="331980" y="160709"/>
                      <a:pt x="336112" y="157954"/>
                    </a:cubicBezTo>
                    <a:lnTo>
                      <a:pt x="419681" y="105150"/>
                    </a:lnTo>
                    <a:cubicBezTo>
                      <a:pt x="424273" y="101936"/>
                      <a:pt x="425651" y="95507"/>
                      <a:pt x="422436" y="90916"/>
                    </a:cubicBezTo>
                    <a:cubicBezTo>
                      <a:pt x="403151" y="64743"/>
                      <a:pt x="377438" y="43162"/>
                      <a:pt x="348510" y="27550"/>
                    </a:cubicBezTo>
                    <a:cubicBezTo>
                      <a:pt x="314072" y="9643"/>
                      <a:pt x="274584" y="0"/>
                      <a:pt x="233717" y="0"/>
                    </a:cubicBezTo>
                    <a:cubicBezTo>
                      <a:pt x="170352" y="0"/>
                      <a:pt x="111578" y="22499"/>
                      <a:pt x="68416" y="63825"/>
                    </a:cubicBezTo>
                    <a:cubicBezTo>
                      <a:pt x="46835" y="84487"/>
                      <a:pt x="30305" y="108823"/>
                      <a:pt x="18367" y="136373"/>
                    </a:cubicBezTo>
                    <a:cubicBezTo>
                      <a:pt x="5969" y="165301"/>
                      <a:pt x="0" y="196525"/>
                      <a:pt x="0" y="230044"/>
                    </a:cubicBezTo>
                    <a:cubicBezTo>
                      <a:pt x="0" y="263104"/>
                      <a:pt x="5969" y="294787"/>
                      <a:pt x="18367" y="323715"/>
                    </a:cubicBezTo>
                    <a:cubicBezTo>
                      <a:pt x="29846" y="351265"/>
                      <a:pt x="46835" y="375601"/>
                      <a:pt x="68416" y="396264"/>
                    </a:cubicBezTo>
                    <a:cubicBezTo>
                      <a:pt x="111578" y="437130"/>
                      <a:pt x="169893" y="460088"/>
                      <a:pt x="233717" y="460088"/>
                    </a:cubicBezTo>
                    <a:cubicBezTo>
                      <a:pt x="274584" y="460088"/>
                      <a:pt x="314531" y="450446"/>
                      <a:pt x="348510" y="432538"/>
                    </a:cubicBezTo>
                    <a:cubicBezTo>
                      <a:pt x="377897" y="416926"/>
                      <a:pt x="403151" y="395345"/>
                      <a:pt x="422436" y="369173"/>
                    </a:cubicBezTo>
                    <a:cubicBezTo>
                      <a:pt x="425651" y="364581"/>
                      <a:pt x="424732" y="358152"/>
                      <a:pt x="419681" y="354938"/>
                    </a:cubicBezTo>
                    <a:lnTo>
                      <a:pt x="336112" y="302134"/>
                    </a:lnTo>
                    <a:cubicBezTo>
                      <a:pt x="331980" y="299379"/>
                      <a:pt x="326470" y="300297"/>
                      <a:pt x="323255" y="304430"/>
                    </a:cubicBezTo>
                    <a:cubicBezTo>
                      <a:pt x="302134" y="331061"/>
                      <a:pt x="269992" y="346214"/>
                      <a:pt x="233258" y="346214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63E7E4D-156F-46CB-8E6E-C3E4506BFBFA}"/>
                  </a:ext>
                </a:extLst>
              </p:cNvPr>
              <p:cNvSpPr/>
              <p:nvPr/>
            </p:nvSpPr>
            <p:spPr>
              <a:xfrm>
                <a:off x="3018190" y="3076063"/>
                <a:ext cx="313354" cy="447514"/>
              </a:xfrm>
              <a:custGeom>
                <a:avLst/>
                <a:gdLst>
                  <a:gd name="connsiteX0" fmla="*/ 312726 w 313354"/>
                  <a:gd name="connsiteY0" fmla="*/ 22323 h 447514"/>
                  <a:gd name="connsiteX1" fmla="*/ 307216 w 313354"/>
                  <a:gd name="connsiteY1" fmla="*/ 9926 h 447514"/>
                  <a:gd name="connsiteX2" fmla="*/ 134109 w 313354"/>
                  <a:gd name="connsiteY2" fmla="*/ 46200 h 447514"/>
                  <a:gd name="connsiteX3" fmla="*/ 122171 w 313354"/>
                  <a:gd name="connsiteY3" fmla="*/ 45741 h 447514"/>
                  <a:gd name="connsiteX4" fmla="*/ 122630 w 313354"/>
                  <a:gd name="connsiteY4" fmla="*/ 36098 h 447514"/>
                  <a:gd name="connsiteX5" fmla="*/ 131814 w 313354"/>
                  <a:gd name="connsiteY5" fmla="*/ 22323 h 447514"/>
                  <a:gd name="connsiteX6" fmla="*/ 123549 w 313354"/>
                  <a:gd name="connsiteY6" fmla="*/ 8548 h 447514"/>
                  <a:gd name="connsiteX7" fmla="*/ 9674 w 313354"/>
                  <a:gd name="connsiteY7" fmla="*/ 8548 h 447514"/>
                  <a:gd name="connsiteX8" fmla="*/ 32 w 313354"/>
                  <a:gd name="connsiteY8" fmla="*/ 19109 h 447514"/>
                  <a:gd name="connsiteX9" fmla="*/ 3705 w 313354"/>
                  <a:gd name="connsiteY9" fmla="*/ 436954 h 447514"/>
                  <a:gd name="connsiteX10" fmla="*/ 13348 w 313354"/>
                  <a:gd name="connsiteY10" fmla="*/ 447515 h 447514"/>
                  <a:gd name="connsiteX11" fmla="*/ 118498 w 313354"/>
                  <a:gd name="connsiteY11" fmla="*/ 447515 h 447514"/>
                  <a:gd name="connsiteX12" fmla="*/ 128140 w 313354"/>
                  <a:gd name="connsiteY12" fmla="*/ 437413 h 447514"/>
                  <a:gd name="connsiteX13" fmla="*/ 130436 w 313354"/>
                  <a:gd name="connsiteY13" fmla="*/ 209205 h 447514"/>
                  <a:gd name="connsiteX14" fmla="*/ 265891 w 313354"/>
                  <a:gd name="connsiteY14" fmla="*/ 126096 h 447514"/>
                  <a:gd name="connsiteX15" fmla="*/ 278748 w 313354"/>
                  <a:gd name="connsiteY15" fmla="*/ 120127 h 447514"/>
                  <a:gd name="connsiteX16" fmla="*/ 312726 w 313354"/>
                  <a:gd name="connsiteY16" fmla="*/ 22323 h 447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3354" h="447514">
                    <a:moveTo>
                      <a:pt x="312726" y="22323"/>
                    </a:moveTo>
                    <a:cubicBezTo>
                      <a:pt x="314563" y="17272"/>
                      <a:pt x="312267" y="12222"/>
                      <a:pt x="307216" y="9926"/>
                    </a:cubicBezTo>
                    <a:cubicBezTo>
                      <a:pt x="244310" y="-16247"/>
                      <a:pt x="163037" y="14058"/>
                      <a:pt x="134109" y="46200"/>
                    </a:cubicBezTo>
                    <a:cubicBezTo>
                      <a:pt x="130895" y="49874"/>
                      <a:pt x="124926" y="49874"/>
                      <a:pt x="122171" y="45741"/>
                    </a:cubicBezTo>
                    <a:cubicBezTo>
                      <a:pt x="120334" y="42986"/>
                      <a:pt x="120793" y="38394"/>
                      <a:pt x="122630" y="36098"/>
                    </a:cubicBezTo>
                    <a:cubicBezTo>
                      <a:pt x="126303" y="31966"/>
                      <a:pt x="129977" y="25997"/>
                      <a:pt x="131814" y="22323"/>
                    </a:cubicBezTo>
                    <a:cubicBezTo>
                      <a:pt x="135028" y="15895"/>
                      <a:pt x="130436" y="8548"/>
                      <a:pt x="123549" y="8548"/>
                    </a:cubicBezTo>
                    <a:cubicBezTo>
                      <a:pt x="103804" y="8548"/>
                      <a:pt x="36306" y="8548"/>
                      <a:pt x="9674" y="8548"/>
                    </a:cubicBezTo>
                    <a:cubicBezTo>
                      <a:pt x="4164" y="8548"/>
                      <a:pt x="-427" y="13140"/>
                      <a:pt x="32" y="19109"/>
                    </a:cubicBezTo>
                    <a:cubicBezTo>
                      <a:pt x="13807" y="217011"/>
                      <a:pt x="7378" y="392873"/>
                      <a:pt x="3705" y="436954"/>
                    </a:cubicBezTo>
                    <a:cubicBezTo>
                      <a:pt x="3246" y="442464"/>
                      <a:pt x="7838" y="447515"/>
                      <a:pt x="13348" y="447515"/>
                    </a:cubicBezTo>
                    <a:cubicBezTo>
                      <a:pt x="38143" y="447515"/>
                      <a:pt x="95539" y="447515"/>
                      <a:pt x="118498" y="447515"/>
                    </a:cubicBezTo>
                    <a:cubicBezTo>
                      <a:pt x="124008" y="447515"/>
                      <a:pt x="128599" y="442923"/>
                      <a:pt x="128140" y="437413"/>
                    </a:cubicBezTo>
                    <a:cubicBezTo>
                      <a:pt x="126763" y="402975"/>
                      <a:pt x="123549" y="288183"/>
                      <a:pt x="130436" y="209205"/>
                    </a:cubicBezTo>
                    <a:cubicBezTo>
                      <a:pt x="138701" y="115076"/>
                      <a:pt x="233749" y="112780"/>
                      <a:pt x="265891" y="126096"/>
                    </a:cubicBezTo>
                    <a:cubicBezTo>
                      <a:pt x="270942" y="128392"/>
                      <a:pt x="276911" y="125637"/>
                      <a:pt x="278748" y="120127"/>
                    </a:cubicBezTo>
                    <a:lnTo>
                      <a:pt x="312726" y="22323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C01C09D-36DA-428F-8B66-80BC2AB6A67D}"/>
                </a:ext>
              </a:extLst>
            </p:cNvPr>
            <p:cNvSpPr/>
            <p:nvPr/>
          </p:nvSpPr>
          <p:spPr>
            <a:xfrm>
              <a:off x="1274078" y="2754928"/>
              <a:ext cx="1049878" cy="1214963"/>
            </a:xfrm>
            <a:custGeom>
              <a:avLst/>
              <a:gdLst>
                <a:gd name="connsiteX0" fmla="*/ 953912 w 1049878"/>
                <a:gd name="connsiteY0" fmla="*/ 375601 h 1214963"/>
                <a:gd name="connsiteX1" fmla="*/ 794121 w 1049878"/>
                <a:gd name="connsiteY1" fmla="*/ 381570 h 1214963"/>
                <a:gd name="connsiteX2" fmla="*/ 712848 w 1049878"/>
                <a:gd name="connsiteY2" fmla="*/ 194229 h 1214963"/>
                <a:gd name="connsiteX3" fmla="*/ 464896 w 1049878"/>
                <a:gd name="connsiteY3" fmla="*/ 0 h 1214963"/>
                <a:gd name="connsiteX4" fmla="*/ 106744 w 1049878"/>
                <a:gd name="connsiteY4" fmla="*/ 412335 h 1214963"/>
                <a:gd name="connsiteX5" fmla="*/ 216 w 1049878"/>
                <a:gd name="connsiteY5" fmla="*/ 962420 h 1214963"/>
                <a:gd name="connsiteX6" fmla="*/ 94805 w 1049878"/>
                <a:gd name="connsiteY6" fmla="*/ 1063437 h 1214963"/>
                <a:gd name="connsiteX7" fmla="*/ 95264 w 1049878"/>
                <a:gd name="connsiteY7" fmla="*/ 1063437 h 1214963"/>
                <a:gd name="connsiteX8" fmla="*/ 189853 w 1049878"/>
                <a:gd name="connsiteY8" fmla="*/ 975277 h 1214963"/>
                <a:gd name="connsiteX9" fmla="*/ 286738 w 1049878"/>
                <a:gd name="connsiteY9" fmla="*/ 472027 h 1214963"/>
                <a:gd name="connsiteX10" fmla="*/ 464896 w 1049878"/>
                <a:gd name="connsiteY10" fmla="*/ 190096 h 1214963"/>
                <a:gd name="connsiteX11" fmla="*/ 601729 w 1049878"/>
                <a:gd name="connsiteY11" fmla="*/ 405447 h 1214963"/>
                <a:gd name="connsiteX12" fmla="*/ 369848 w 1049878"/>
                <a:gd name="connsiteY12" fmla="*/ 529423 h 1214963"/>
                <a:gd name="connsiteX13" fmla="*/ 331278 w 1049878"/>
                <a:gd name="connsiteY13" fmla="*/ 791609 h 1214963"/>
                <a:gd name="connsiteX14" fmla="*/ 635707 w 1049878"/>
                <a:gd name="connsiteY14" fmla="*/ 1185117 h 1214963"/>
                <a:gd name="connsiteX15" fmla="*/ 758765 w 1049878"/>
                <a:gd name="connsiteY15" fmla="*/ 1214963 h 1214963"/>
                <a:gd name="connsiteX16" fmla="*/ 837283 w 1049878"/>
                <a:gd name="connsiteY16" fmla="*/ 1197974 h 1214963"/>
                <a:gd name="connsiteX17" fmla="*/ 909373 w 1049878"/>
                <a:gd name="connsiteY17" fmla="*/ 942676 h 1214963"/>
                <a:gd name="connsiteX18" fmla="*/ 885037 w 1049878"/>
                <a:gd name="connsiteY18" fmla="*/ 746610 h 1214963"/>
                <a:gd name="connsiteX19" fmla="*/ 855650 w 1049878"/>
                <a:gd name="connsiteY19" fmla="*/ 598757 h 1214963"/>
                <a:gd name="connsiteX20" fmla="*/ 848303 w 1049878"/>
                <a:gd name="connsiteY20" fmla="*/ 567993 h 1214963"/>
                <a:gd name="connsiteX21" fmla="*/ 956667 w 1049878"/>
                <a:gd name="connsiteY21" fmla="*/ 564779 h 1214963"/>
                <a:gd name="connsiteX22" fmla="*/ 1049879 w 1049878"/>
                <a:gd name="connsiteY22" fmla="*/ 470190 h 1214963"/>
                <a:gd name="connsiteX23" fmla="*/ 1049879 w 1049878"/>
                <a:gd name="connsiteY23" fmla="*/ 470190 h 1214963"/>
                <a:gd name="connsiteX24" fmla="*/ 953912 w 1049878"/>
                <a:gd name="connsiteY24" fmla="*/ 375601 h 1214963"/>
                <a:gd name="connsiteX25" fmla="*/ 722031 w 1049878"/>
                <a:gd name="connsiteY25" fmla="*/ 1001909 h 1214963"/>
                <a:gd name="connsiteX26" fmla="*/ 709634 w 1049878"/>
                <a:gd name="connsiteY26" fmla="*/ 1009714 h 1214963"/>
                <a:gd name="connsiteX27" fmla="*/ 514946 w 1049878"/>
                <a:gd name="connsiteY27" fmla="*/ 744314 h 1214963"/>
                <a:gd name="connsiteX28" fmla="*/ 519537 w 1049878"/>
                <a:gd name="connsiteY28" fmla="*/ 645593 h 1214963"/>
                <a:gd name="connsiteX29" fmla="*/ 756469 w 1049878"/>
                <a:gd name="connsiteY29" fmla="*/ 573503 h 1214963"/>
                <a:gd name="connsiteX30" fmla="*/ 765652 w 1049878"/>
                <a:gd name="connsiteY30" fmla="*/ 580850 h 1214963"/>
                <a:gd name="connsiteX31" fmla="*/ 765652 w 1049878"/>
                <a:gd name="connsiteY31" fmla="*/ 580850 h 1214963"/>
                <a:gd name="connsiteX32" fmla="*/ 758306 w 1049878"/>
                <a:gd name="connsiteY32" fmla="*/ 590492 h 1214963"/>
                <a:gd name="connsiteX33" fmla="*/ 675196 w 1049878"/>
                <a:gd name="connsiteY33" fmla="*/ 666255 h 1214963"/>
                <a:gd name="connsiteX34" fmla="*/ 722031 w 1049878"/>
                <a:gd name="connsiteY34" fmla="*/ 1001909 h 121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49878" h="1214963">
                  <a:moveTo>
                    <a:pt x="953912" y="375601"/>
                  </a:moveTo>
                  <a:cubicBezTo>
                    <a:pt x="896516" y="376519"/>
                    <a:pt x="843252" y="378356"/>
                    <a:pt x="794121" y="381570"/>
                  </a:cubicBezTo>
                  <a:cubicBezTo>
                    <a:pt x="771162" y="314531"/>
                    <a:pt x="744071" y="250248"/>
                    <a:pt x="712848" y="194229"/>
                  </a:cubicBezTo>
                  <a:cubicBezTo>
                    <a:pt x="649482" y="79896"/>
                    <a:pt x="568209" y="0"/>
                    <a:pt x="464896" y="0"/>
                  </a:cubicBezTo>
                  <a:cubicBezTo>
                    <a:pt x="317503" y="0"/>
                    <a:pt x="196741" y="138669"/>
                    <a:pt x="106744" y="412335"/>
                  </a:cubicBezTo>
                  <a:cubicBezTo>
                    <a:pt x="53939" y="571666"/>
                    <a:pt x="11695" y="795282"/>
                    <a:pt x="216" y="962420"/>
                  </a:cubicBezTo>
                  <a:cubicBezTo>
                    <a:pt x="-3457" y="1017061"/>
                    <a:pt x="40164" y="1063437"/>
                    <a:pt x="94805" y="1063437"/>
                  </a:cubicBezTo>
                  <a:lnTo>
                    <a:pt x="95264" y="1063437"/>
                  </a:lnTo>
                  <a:cubicBezTo>
                    <a:pt x="145314" y="1063437"/>
                    <a:pt x="186180" y="1024867"/>
                    <a:pt x="189853" y="975277"/>
                  </a:cubicBezTo>
                  <a:cubicBezTo>
                    <a:pt x="199955" y="824669"/>
                    <a:pt x="239444" y="615288"/>
                    <a:pt x="286738" y="472027"/>
                  </a:cubicBezTo>
                  <a:cubicBezTo>
                    <a:pt x="360205" y="248870"/>
                    <a:pt x="420816" y="190096"/>
                    <a:pt x="464896" y="190096"/>
                  </a:cubicBezTo>
                  <a:cubicBezTo>
                    <a:pt x="542955" y="190096"/>
                    <a:pt x="601729" y="405447"/>
                    <a:pt x="601729" y="405447"/>
                  </a:cubicBezTo>
                  <a:cubicBezTo>
                    <a:pt x="494742" y="427946"/>
                    <a:pt x="418520" y="466517"/>
                    <a:pt x="369848" y="529423"/>
                  </a:cubicBezTo>
                  <a:cubicBezTo>
                    <a:pt x="317043" y="597380"/>
                    <a:pt x="304187" y="685541"/>
                    <a:pt x="331278" y="791609"/>
                  </a:cubicBezTo>
                  <a:cubicBezTo>
                    <a:pt x="385919" y="1003286"/>
                    <a:pt x="524588" y="1133690"/>
                    <a:pt x="635707" y="1185117"/>
                  </a:cubicBezTo>
                  <a:cubicBezTo>
                    <a:pt x="678869" y="1204862"/>
                    <a:pt x="720654" y="1214963"/>
                    <a:pt x="758765" y="1214963"/>
                  </a:cubicBezTo>
                  <a:cubicBezTo>
                    <a:pt x="787233" y="1214963"/>
                    <a:pt x="813865" y="1209453"/>
                    <a:pt x="837283" y="1197974"/>
                  </a:cubicBezTo>
                  <a:cubicBezTo>
                    <a:pt x="908913" y="1163077"/>
                    <a:pt x="918097" y="1074457"/>
                    <a:pt x="909373" y="942676"/>
                  </a:cubicBezTo>
                  <a:cubicBezTo>
                    <a:pt x="905240" y="883902"/>
                    <a:pt x="896975" y="816404"/>
                    <a:pt x="885037" y="746610"/>
                  </a:cubicBezTo>
                  <a:cubicBezTo>
                    <a:pt x="876772" y="697938"/>
                    <a:pt x="866670" y="647889"/>
                    <a:pt x="855650" y="598757"/>
                  </a:cubicBezTo>
                  <a:cubicBezTo>
                    <a:pt x="853354" y="588656"/>
                    <a:pt x="851058" y="578095"/>
                    <a:pt x="848303" y="567993"/>
                  </a:cubicBezTo>
                  <a:cubicBezTo>
                    <a:pt x="885496" y="566156"/>
                    <a:pt x="922688" y="565238"/>
                    <a:pt x="956667" y="564779"/>
                  </a:cubicBezTo>
                  <a:cubicBezTo>
                    <a:pt x="1008553" y="564320"/>
                    <a:pt x="1049879" y="521617"/>
                    <a:pt x="1049879" y="470190"/>
                  </a:cubicBezTo>
                  <a:lnTo>
                    <a:pt x="1049879" y="470190"/>
                  </a:lnTo>
                  <a:cubicBezTo>
                    <a:pt x="1049879" y="417385"/>
                    <a:pt x="1006717" y="374683"/>
                    <a:pt x="953912" y="375601"/>
                  </a:cubicBezTo>
                  <a:close/>
                  <a:moveTo>
                    <a:pt x="722031" y="1001909"/>
                  </a:moveTo>
                  <a:cubicBezTo>
                    <a:pt x="722490" y="1008337"/>
                    <a:pt x="715603" y="1012929"/>
                    <a:pt x="709634" y="1009714"/>
                  </a:cubicBezTo>
                  <a:cubicBezTo>
                    <a:pt x="648105" y="978032"/>
                    <a:pt x="554434" y="895840"/>
                    <a:pt x="514946" y="744314"/>
                  </a:cubicBezTo>
                  <a:cubicBezTo>
                    <a:pt x="497038" y="674980"/>
                    <a:pt x="514027" y="652939"/>
                    <a:pt x="519537" y="645593"/>
                  </a:cubicBezTo>
                  <a:cubicBezTo>
                    <a:pt x="535608" y="624930"/>
                    <a:pt x="585658" y="590952"/>
                    <a:pt x="756469" y="573503"/>
                  </a:cubicBezTo>
                  <a:cubicBezTo>
                    <a:pt x="761061" y="573044"/>
                    <a:pt x="765193" y="576258"/>
                    <a:pt x="765652" y="580850"/>
                  </a:cubicBezTo>
                  <a:lnTo>
                    <a:pt x="765652" y="580850"/>
                  </a:lnTo>
                  <a:cubicBezTo>
                    <a:pt x="766112" y="585442"/>
                    <a:pt x="762897" y="589574"/>
                    <a:pt x="758306" y="590492"/>
                  </a:cubicBezTo>
                  <a:cubicBezTo>
                    <a:pt x="729837" y="594625"/>
                    <a:pt x="663717" y="608859"/>
                    <a:pt x="675196" y="666255"/>
                  </a:cubicBezTo>
                  <a:cubicBezTo>
                    <a:pt x="675655" y="665796"/>
                    <a:pt x="715144" y="837985"/>
                    <a:pt x="722031" y="1001909"/>
                  </a:cubicBezTo>
                  <a:close/>
                </a:path>
              </a:pathLst>
            </a:custGeom>
            <a:solidFill>
              <a:schemeClr val="bg1"/>
            </a:solidFill>
            <a:ln w="4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9" name="Graphic 7">
            <a:extLst>
              <a:ext uri="{FF2B5EF4-FFF2-40B4-BE49-F238E27FC236}">
                <a16:creationId xmlns:a16="http://schemas.microsoft.com/office/drawing/2014/main" id="{0902C3CC-1645-4773-83FE-762C65E8574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04F83EF-3CDA-432F-86BC-C5E847AA50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417B4D7-7406-4990-A752-733ADBC3F86B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C9BB4ED-53C0-44B7-A42C-44B760D79BF7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3DEDA5F-A277-4776-90DB-8BB779B0AF15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E2D0A00-5F8B-4FE0-B30E-EEB4EF065167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D351770-1249-4079-A02E-53B9589AB7E5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306879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_Cover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CD249F-79E9-4F4C-8557-D742E93A02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8049" y="2748478"/>
            <a:ext cx="5688013" cy="1219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200" b="1" spc="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add a presentation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88049" y="4507777"/>
            <a:ext cx="5688013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spc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Add speaker’s name if needed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88049" y="5047953"/>
            <a:ext cx="5688013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date if needed</a:t>
            </a:r>
          </a:p>
        </p:txBody>
      </p:sp>
      <p:grpSp>
        <p:nvGrpSpPr>
          <p:cNvPr id="3" name="Graphic 15">
            <a:extLst>
              <a:ext uri="{FF2B5EF4-FFF2-40B4-BE49-F238E27FC236}">
                <a16:creationId xmlns:a16="http://schemas.microsoft.com/office/drawing/2014/main" id="{F7C2544F-1150-49E1-B361-49011FBCA853}"/>
              </a:ext>
            </a:extLst>
          </p:cNvPr>
          <p:cNvGrpSpPr/>
          <p:nvPr/>
        </p:nvGrpSpPr>
        <p:grpSpPr>
          <a:xfrm>
            <a:off x="1274078" y="2754928"/>
            <a:ext cx="2929720" cy="1214963"/>
            <a:chOff x="1274078" y="2754928"/>
            <a:chExt cx="2929720" cy="1214963"/>
          </a:xfrm>
          <a:solidFill>
            <a:schemeClr val="accent1"/>
          </a:solidFill>
        </p:grpSpPr>
        <p:grpSp>
          <p:nvGrpSpPr>
            <p:cNvPr id="7" name="Graphic 15">
              <a:extLst>
                <a:ext uri="{FF2B5EF4-FFF2-40B4-BE49-F238E27FC236}">
                  <a16:creationId xmlns:a16="http://schemas.microsoft.com/office/drawing/2014/main" id="{F7C2544F-1150-49E1-B361-49011FBCA853}"/>
                </a:ext>
              </a:extLst>
            </p:cNvPr>
            <p:cNvGrpSpPr/>
            <p:nvPr/>
          </p:nvGrpSpPr>
          <p:grpSpPr>
            <a:xfrm>
              <a:off x="2450688" y="3622299"/>
              <a:ext cx="1753110" cy="219483"/>
              <a:chOff x="2450688" y="3622299"/>
              <a:chExt cx="1753110" cy="219483"/>
            </a:xfrm>
            <a:solidFill>
              <a:srgbClr val="463977"/>
            </a:solidFill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8E061BB5-0C82-4353-ABA1-144AEC03DE33}"/>
                  </a:ext>
                </a:extLst>
              </p:cNvPr>
              <p:cNvSpPr/>
              <p:nvPr/>
            </p:nvSpPr>
            <p:spPr>
              <a:xfrm>
                <a:off x="2450688" y="3630564"/>
                <a:ext cx="175862" cy="163005"/>
              </a:xfrm>
              <a:custGeom>
                <a:avLst/>
                <a:gdLst>
                  <a:gd name="connsiteX0" fmla="*/ 53264 w 175862"/>
                  <a:gd name="connsiteY0" fmla="*/ 133159 h 163005"/>
                  <a:gd name="connsiteX1" fmla="*/ 42244 w 175862"/>
                  <a:gd name="connsiteY1" fmla="*/ 163005 h 163005"/>
                  <a:gd name="connsiteX2" fmla="*/ 0 w 175862"/>
                  <a:gd name="connsiteY2" fmla="*/ 163005 h 163005"/>
                  <a:gd name="connsiteX3" fmla="*/ 64284 w 175862"/>
                  <a:gd name="connsiteY3" fmla="*/ 0 h 163005"/>
                  <a:gd name="connsiteX4" fmla="*/ 111119 w 175862"/>
                  <a:gd name="connsiteY4" fmla="*/ 0 h 163005"/>
                  <a:gd name="connsiteX5" fmla="*/ 175862 w 175862"/>
                  <a:gd name="connsiteY5" fmla="*/ 163005 h 163005"/>
                  <a:gd name="connsiteX6" fmla="*/ 133618 w 175862"/>
                  <a:gd name="connsiteY6" fmla="*/ 163005 h 163005"/>
                  <a:gd name="connsiteX7" fmla="*/ 122598 w 175862"/>
                  <a:gd name="connsiteY7" fmla="*/ 133159 h 163005"/>
                  <a:gd name="connsiteX8" fmla="*/ 53264 w 175862"/>
                  <a:gd name="connsiteY8" fmla="*/ 133159 h 163005"/>
                  <a:gd name="connsiteX9" fmla="*/ 111119 w 175862"/>
                  <a:gd name="connsiteY9" fmla="*/ 102395 h 163005"/>
                  <a:gd name="connsiteX10" fmla="*/ 87701 w 175862"/>
                  <a:gd name="connsiteY10" fmla="*/ 39489 h 163005"/>
                  <a:gd name="connsiteX11" fmla="*/ 64284 w 175862"/>
                  <a:gd name="connsiteY11" fmla="*/ 102395 h 163005"/>
                  <a:gd name="connsiteX12" fmla="*/ 111119 w 175862"/>
                  <a:gd name="connsiteY12" fmla="*/ 102395 h 163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5862" h="163005">
                    <a:moveTo>
                      <a:pt x="53264" y="133159"/>
                    </a:moveTo>
                    <a:lnTo>
                      <a:pt x="42244" y="163005"/>
                    </a:lnTo>
                    <a:lnTo>
                      <a:pt x="0" y="163005"/>
                    </a:lnTo>
                    <a:lnTo>
                      <a:pt x="64284" y="0"/>
                    </a:lnTo>
                    <a:lnTo>
                      <a:pt x="111119" y="0"/>
                    </a:lnTo>
                    <a:lnTo>
                      <a:pt x="175862" y="163005"/>
                    </a:lnTo>
                    <a:lnTo>
                      <a:pt x="133618" y="163005"/>
                    </a:lnTo>
                    <a:lnTo>
                      <a:pt x="122598" y="133159"/>
                    </a:lnTo>
                    <a:lnTo>
                      <a:pt x="53264" y="133159"/>
                    </a:lnTo>
                    <a:close/>
                    <a:moveTo>
                      <a:pt x="111119" y="102395"/>
                    </a:moveTo>
                    <a:lnTo>
                      <a:pt x="87701" y="39489"/>
                    </a:lnTo>
                    <a:lnTo>
                      <a:pt x="64284" y="102395"/>
                    </a:lnTo>
                    <a:lnTo>
                      <a:pt x="111119" y="102395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5195E6F-EBF0-42DB-9D58-3FC254130394}"/>
                  </a:ext>
                </a:extLst>
              </p:cNvPr>
              <p:cNvSpPr/>
              <p:nvPr/>
            </p:nvSpPr>
            <p:spPr>
              <a:xfrm>
                <a:off x="2638488" y="3675563"/>
                <a:ext cx="125353" cy="166219"/>
              </a:xfrm>
              <a:custGeom>
                <a:avLst/>
                <a:gdLst>
                  <a:gd name="connsiteX0" fmla="*/ 0 w 125353"/>
                  <a:gd name="connsiteY0" fmla="*/ 166219 h 166219"/>
                  <a:gd name="connsiteX1" fmla="*/ 0 w 125353"/>
                  <a:gd name="connsiteY1" fmla="*/ 2755 h 166219"/>
                  <a:gd name="connsiteX2" fmla="*/ 35356 w 125353"/>
                  <a:gd name="connsiteY2" fmla="*/ 2755 h 166219"/>
                  <a:gd name="connsiteX3" fmla="*/ 36734 w 125353"/>
                  <a:gd name="connsiteY3" fmla="*/ 14693 h 166219"/>
                  <a:gd name="connsiteX4" fmla="*/ 71631 w 125353"/>
                  <a:gd name="connsiteY4" fmla="*/ 0 h 166219"/>
                  <a:gd name="connsiteX5" fmla="*/ 125353 w 125353"/>
                  <a:gd name="connsiteY5" fmla="*/ 60151 h 166219"/>
                  <a:gd name="connsiteX6" fmla="*/ 71631 w 125353"/>
                  <a:gd name="connsiteY6" fmla="*/ 119843 h 166219"/>
                  <a:gd name="connsiteX7" fmla="*/ 37652 w 125353"/>
                  <a:gd name="connsiteY7" fmla="*/ 108823 h 166219"/>
                  <a:gd name="connsiteX8" fmla="*/ 37652 w 125353"/>
                  <a:gd name="connsiteY8" fmla="*/ 165301 h 166219"/>
                  <a:gd name="connsiteX9" fmla="*/ 0 w 125353"/>
                  <a:gd name="connsiteY9" fmla="*/ 165301 h 166219"/>
                  <a:gd name="connsiteX10" fmla="*/ 37652 w 125353"/>
                  <a:gd name="connsiteY10" fmla="*/ 60610 h 166219"/>
                  <a:gd name="connsiteX11" fmla="*/ 62447 w 125353"/>
                  <a:gd name="connsiteY11" fmla="*/ 86783 h 166219"/>
                  <a:gd name="connsiteX12" fmla="*/ 87701 w 125353"/>
                  <a:gd name="connsiteY12" fmla="*/ 60610 h 166219"/>
                  <a:gd name="connsiteX13" fmla="*/ 62447 w 125353"/>
                  <a:gd name="connsiteY13" fmla="*/ 34438 h 166219"/>
                  <a:gd name="connsiteX14" fmla="*/ 37652 w 125353"/>
                  <a:gd name="connsiteY14" fmla="*/ 60610 h 166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5353" h="166219">
                    <a:moveTo>
                      <a:pt x="0" y="166219"/>
                    </a:moveTo>
                    <a:lnTo>
                      <a:pt x="0" y="2755"/>
                    </a:lnTo>
                    <a:lnTo>
                      <a:pt x="35356" y="2755"/>
                    </a:lnTo>
                    <a:lnTo>
                      <a:pt x="36734" y="14693"/>
                    </a:lnTo>
                    <a:cubicBezTo>
                      <a:pt x="43621" y="6428"/>
                      <a:pt x="54182" y="0"/>
                      <a:pt x="71631" y="0"/>
                    </a:cubicBezTo>
                    <a:cubicBezTo>
                      <a:pt x="104231" y="0"/>
                      <a:pt x="125353" y="25714"/>
                      <a:pt x="125353" y="60151"/>
                    </a:cubicBezTo>
                    <a:cubicBezTo>
                      <a:pt x="125353" y="94589"/>
                      <a:pt x="104231" y="119843"/>
                      <a:pt x="71631" y="119843"/>
                    </a:cubicBezTo>
                    <a:cubicBezTo>
                      <a:pt x="57396" y="119843"/>
                      <a:pt x="44539" y="115711"/>
                      <a:pt x="37652" y="108823"/>
                    </a:cubicBezTo>
                    <a:lnTo>
                      <a:pt x="37652" y="165301"/>
                    </a:lnTo>
                    <a:lnTo>
                      <a:pt x="0" y="165301"/>
                    </a:lnTo>
                    <a:close/>
                    <a:moveTo>
                      <a:pt x="37652" y="60610"/>
                    </a:moveTo>
                    <a:cubicBezTo>
                      <a:pt x="37652" y="76222"/>
                      <a:pt x="48213" y="86783"/>
                      <a:pt x="62447" y="86783"/>
                    </a:cubicBezTo>
                    <a:cubicBezTo>
                      <a:pt x="76681" y="86783"/>
                      <a:pt x="87701" y="75763"/>
                      <a:pt x="87701" y="60610"/>
                    </a:cubicBezTo>
                    <a:cubicBezTo>
                      <a:pt x="87701" y="44539"/>
                      <a:pt x="76681" y="34438"/>
                      <a:pt x="62447" y="34438"/>
                    </a:cubicBezTo>
                    <a:cubicBezTo>
                      <a:pt x="47754" y="34438"/>
                      <a:pt x="37652" y="44999"/>
                      <a:pt x="37652" y="6061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CE30814-1B79-4016-BCA4-A2E7C529C49E}"/>
                  </a:ext>
                </a:extLst>
              </p:cNvPr>
              <p:cNvSpPr/>
              <p:nvPr/>
            </p:nvSpPr>
            <p:spPr>
              <a:xfrm>
                <a:off x="2780372" y="3675563"/>
                <a:ext cx="125353" cy="166219"/>
              </a:xfrm>
              <a:custGeom>
                <a:avLst/>
                <a:gdLst>
                  <a:gd name="connsiteX0" fmla="*/ 0 w 125353"/>
                  <a:gd name="connsiteY0" fmla="*/ 166219 h 166219"/>
                  <a:gd name="connsiteX1" fmla="*/ 0 w 125353"/>
                  <a:gd name="connsiteY1" fmla="*/ 2755 h 166219"/>
                  <a:gd name="connsiteX2" fmla="*/ 35356 w 125353"/>
                  <a:gd name="connsiteY2" fmla="*/ 2755 h 166219"/>
                  <a:gd name="connsiteX3" fmla="*/ 36734 w 125353"/>
                  <a:gd name="connsiteY3" fmla="*/ 14693 h 166219"/>
                  <a:gd name="connsiteX4" fmla="*/ 71631 w 125353"/>
                  <a:gd name="connsiteY4" fmla="*/ 0 h 166219"/>
                  <a:gd name="connsiteX5" fmla="*/ 125353 w 125353"/>
                  <a:gd name="connsiteY5" fmla="*/ 60151 h 166219"/>
                  <a:gd name="connsiteX6" fmla="*/ 71631 w 125353"/>
                  <a:gd name="connsiteY6" fmla="*/ 119843 h 166219"/>
                  <a:gd name="connsiteX7" fmla="*/ 37652 w 125353"/>
                  <a:gd name="connsiteY7" fmla="*/ 108823 h 166219"/>
                  <a:gd name="connsiteX8" fmla="*/ 37652 w 125353"/>
                  <a:gd name="connsiteY8" fmla="*/ 165301 h 166219"/>
                  <a:gd name="connsiteX9" fmla="*/ 0 w 125353"/>
                  <a:gd name="connsiteY9" fmla="*/ 165301 h 166219"/>
                  <a:gd name="connsiteX10" fmla="*/ 37193 w 125353"/>
                  <a:gd name="connsiteY10" fmla="*/ 60610 h 166219"/>
                  <a:gd name="connsiteX11" fmla="*/ 61988 w 125353"/>
                  <a:gd name="connsiteY11" fmla="*/ 86783 h 166219"/>
                  <a:gd name="connsiteX12" fmla="*/ 87242 w 125353"/>
                  <a:gd name="connsiteY12" fmla="*/ 60610 h 166219"/>
                  <a:gd name="connsiteX13" fmla="*/ 61988 w 125353"/>
                  <a:gd name="connsiteY13" fmla="*/ 34438 h 166219"/>
                  <a:gd name="connsiteX14" fmla="*/ 37193 w 125353"/>
                  <a:gd name="connsiteY14" fmla="*/ 60610 h 166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5353" h="166219">
                    <a:moveTo>
                      <a:pt x="0" y="166219"/>
                    </a:moveTo>
                    <a:lnTo>
                      <a:pt x="0" y="2755"/>
                    </a:lnTo>
                    <a:lnTo>
                      <a:pt x="35356" y="2755"/>
                    </a:lnTo>
                    <a:lnTo>
                      <a:pt x="36734" y="14693"/>
                    </a:lnTo>
                    <a:cubicBezTo>
                      <a:pt x="43621" y="6428"/>
                      <a:pt x="54182" y="0"/>
                      <a:pt x="71631" y="0"/>
                    </a:cubicBezTo>
                    <a:cubicBezTo>
                      <a:pt x="104232" y="0"/>
                      <a:pt x="125353" y="25714"/>
                      <a:pt x="125353" y="60151"/>
                    </a:cubicBezTo>
                    <a:cubicBezTo>
                      <a:pt x="125353" y="94589"/>
                      <a:pt x="104232" y="119843"/>
                      <a:pt x="71631" y="119843"/>
                    </a:cubicBezTo>
                    <a:cubicBezTo>
                      <a:pt x="57396" y="119843"/>
                      <a:pt x="44540" y="115711"/>
                      <a:pt x="37652" y="108823"/>
                    </a:cubicBezTo>
                    <a:lnTo>
                      <a:pt x="37652" y="165301"/>
                    </a:lnTo>
                    <a:lnTo>
                      <a:pt x="0" y="165301"/>
                    </a:lnTo>
                    <a:close/>
                    <a:moveTo>
                      <a:pt x="37193" y="60610"/>
                    </a:moveTo>
                    <a:cubicBezTo>
                      <a:pt x="37193" y="76222"/>
                      <a:pt x="47754" y="86783"/>
                      <a:pt x="61988" y="86783"/>
                    </a:cubicBezTo>
                    <a:cubicBezTo>
                      <a:pt x="76222" y="86783"/>
                      <a:pt x="87242" y="75763"/>
                      <a:pt x="87242" y="60610"/>
                    </a:cubicBezTo>
                    <a:cubicBezTo>
                      <a:pt x="87242" y="44539"/>
                      <a:pt x="76222" y="34438"/>
                      <a:pt x="61988" y="34438"/>
                    </a:cubicBezTo>
                    <a:cubicBezTo>
                      <a:pt x="47754" y="34438"/>
                      <a:pt x="37193" y="44999"/>
                      <a:pt x="37193" y="6061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694E2AE-4E24-4379-A6D2-5E2F02D79F5B}"/>
                  </a:ext>
                </a:extLst>
              </p:cNvPr>
              <p:cNvSpPr/>
              <p:nvPr/>
            </p:nvSpPr>
            <p:spPr>
              <a:xfrm>
                <a:off x="2921796" y="3676022"/>
                <a:ext cx="81273" cy="118006"/>
              </a:xfrm>
              <a:custGeom>
                <a:avLst/>
                <a:gdLst>
                  <a:gd name="connsiteX0" fmla="*/ 67039 w 81273"/>
                  <a:gd name="connsiteY0" fmla="*/ 0 h 118006"/>
                  <a:gd name="connsiteX1" fmla="*/ 81273 w 81273"/>
                  <a:gd name="connsiteY1" fmla="*/ 2296 h 118006"/>
                  <a:gd name="connsiteX2" fmla="*/ 78977 w 81273"/>
                  <a:gd name="connsiteY2" fmla="*/ 35356 h 118006"/>
                  <a:gd name="connsiteX3" fmla="*/ 64284 w 81273"/>
                  <a:gd name="connsiteY3" fmla="*/ 33060 h 118006"/>
                  <a:gd name="connsiteX4" fmla="*/ 37652 w 81273"/>
                  <a:gd name="connsiteY4" fmla="*/ 62447 h 118006"/>
                  <a:gd name="connsiteX5" fmla="*/ 37652 w 81273"/>
                  <a:gd name="connsiteY5" fmla="*/ 118007 h 118006"/>
                  <a:gd name="connsiteX6" fmla="*/ 0 w 81273"/>
                  <a:gd name="connsiteY6" fmla="*/ 118007 h 118006"/>
                  <a:gd name="connsiteX7" fmla="*/ 0 w 81273"/>
                  <a:gd name="connsiteY7" fmla="*/ 2755 h 118006"/>
                  <a:gd name="connsiteX8" fmla="*/ 35815 w 81273"/>
                  <a:gd name="connsiteY8" fmla="*/ 2755 h 118006"/>
                  <a:gd name="connsiteX9" fmla="*/ 37193 w 81273"/>
                  <a:gd name="connsiteY9" fmla="*/ 18367 h 118006"/>
                  <a:gd name="connsiteX10" fmla="*/ 67039 w 81273"/>
                  <a:gd name="connsiteY10" fmla="*/ 0 h 1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273" h="118006">
                    <a:moveTo>
                      <a:pt x="67039" y="0"/>
                    </a:moveTo>
                    <a:cubicBezTo>
                      <a:pt x="71631" y="0"/>
                      <a:pt x="76222" y="918"/>
                      <a:pt x="81273" y="2296"/>
                    </a:cubicBezTo>
                    <a:lnTo>
                      <a:pt x="78977" y="35356"/>
                    </a:lnTo>
                    <a:cubicBezTo>
                      <a:pt x="74386" y="33519"/>
                      <a:pt x="69335" y="33060"/>
                      <a:pt x="64284" y="33060"/>
                    </a:cubicBezTo>
                    <a:cubicBezTo>
                      <a:pt x="50050" y="33060"/>
                      <a:pt x="37652" y="40866"/>
                      <a:pt x="37652" y="62447"/>
                    </a:cubicBezTo>
                    <a:lnTo>
                      <a:pt x="37652" y="118007"/>
                    </a:lnTo>
                    <a:lnTo>
                      <a:pt x="0" y="118007"/>
                    </a:lnTo>
                    <a:lnTo>
                      <a:pt x="0" y="2755"/>
                    </a:lnTo>
                    <a:lnTo>
                      <a:pt x="35815" y="2755"/>
                    </a:lnTo>
                    <a:lnTo>
                      <a:pt x="37193" y="18367"/>
                    </a:lnTo>
                    <a:cubicBezTo>
                      <a:pt x="42244" y="6888"/>
                      <a:pt x="53723" y="0"/>
                      <a:pt x="670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B562DF6C-CFF6-4822-80A5-80147E18BCD5}"/>
                  </a:ext>
                </a:extLst>
              </p:cNvPr>
              <p:cNvSpPr/>
              <p:nvPr/>
            </p:nvSpPr>
            <p:spPr>
              <a:xfrm>
                <a:off x="3007202" y="3676022"/>
                <a:ext cx="115282" cy="120302"/>
              </a:xfrm>
              <a:custGeom>
                <a:avLst/>
                <a:gdLst>
                  <a:gd name="connsiteX0" fmla="*/ 111578 w 115282"/>
                  <a:gd name="connsiteY0" fmla="*/ 109742 h 120302"/>
                  <a:gd name="connsiteX1" fmla="*/ 68416 w 115282"/>
                  <a:gd name="connsiteY1" fmla="*/ 120302 h 120302"/>
                  <a:gd name="connsiteX2" fmla="*/ 0 w 115282"/>
                  <a:gd name="connsiteY2" fmla="*/ 60151 h 120302"/>
                  <a:gd name="connsiteX3" fmla="*/ 59233 w 115282"/>
                  <a:gd name="connsiteY3" fmla="*/ 0 h 120302"/>
                  <a:gd name="connsiteX4" fmla="*/ 113874 w 115282"/>
                  <a:gd name="connsiteY4" fmla="*/ 69794 h 120302"/>
                  <a:gd name="connsiteX5" fmla="*/ 36734 w 115282"/>
                  <a:gd name="connsiteY5" fmla="*/ 69794 h 120302"/>
                  <a:gd name="connsiteX6" fmla="*/ 68416 w 115282"/>
                  <a:gd name="connsiteY6" fmla="*/ 88161 h 120302"/>
                  <a:gd name="connsiteX7" fmla="*/ 106068 w 115282"/>
                  <a:gd name="connsiteY7" fmla="*/ 81273 h 120302"/>
                  <a:gd name="connsiteX8" fmla="*/ 111578 w 115282"/>
                  <a:gd name="connsiteY8" fmla="*/ 109742 h 120302"/>
                  <a:gd name="connsiteX9" fmla="*/ 79896 w 115282"/>
                  <a:gd name="connsiteY9" fmla="*/ 47754 h 120302"/>
                  <a:gd name="connsiteX10" fmla="*/ 59692 w 115282"/>
                  <a:gd name="connsiteY10" fmla="*/ 30305 h 120302"/>
                  <a:gd name="connsiteX11" fmla="*/ 37193 w 115282"/>
                  <a:gd name="connsiteY11" fmla="*/ 47754 h 120302"/>
                  <a:gd name="connsiteX12" fmla="*/ 79896 w 115282"/>
                  <a:gd name="connsiteY12" fmla="*/ 47754 h 12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5282" h="120302">
                    <a:moveTo>
                      <a:pt x="111578" y="109742"/>
                    </a:moveTo>
                    <a:cubicBezTo>
                      <a:pt x="102395" y="114792"/>
                      <a:pt x="86324" y="120302"/>
                      <a:pt x="68416" y="120302"/>
                    </a:cubicBezTo>
                    <a:cubicBezTo>
                      <a:pt x="25714" y="120302"/>
                      <a:pt x="0" y="96426"/>
                      <a:pt x="0" y="60151"/>
                    </a:cubicBezTo>
                    <a:cubicBezTo>
                      <a:pt x="0" y="23877"/>
                      <a:pt x="25254" y="0"/>
                      <a:pt x="59233" y="0"/>
                    </a:cubicBezTo>
                    <a:cubicBezTo>
                      <a:pt x="92752" y="0"/>
                      <a:pt x="122139" y="22040"/>
                      <a:pt x="113874" y="69794"/>
                    </a:cubicBezTo>
                    <a:lnTo>
                      <a:pt x="36734" y="69794"/>
                    </a:lnTo>
                    <a:cubicBezTo>
                      <a:pt x="38570" y="83110"/>
                      <a:pt x="52805" y="88161"/>
                      <a:pt x="68416" y="88161"/>
                    </a:cubicBezTo>
                    <a:cubicBezTo>
                      <a:pt x="83569" y="88161"/>
                      <a:pt x="98722" y="84946"/>
                      <a:pt x="106068" y="81273"/>
                    </a:cubicBezTo>
                    <a:lnTo>
                      <a:pt x="111578" y="109742"/>
                    </a:lnTo>
                    <a:close/>
                    <a:moveTo>
                      <a:pt x="79896" y="47754"/>
                    </a:moveTo>
                    <a:cubicBezTo>
                      <a:pt x="79896" y="38570"/>
                      <a:pt x="72549" y="30305"/>
                      <a:pt x="59692" y="30305"/>
                    </a:cubicBezTo>
                    <a:cubicBezTo>
                      <a:pt x="45917" y="30305"/>
                      <a:pt x="38111" y="38570"/>
                      <a:pt x="37193" y="47754"/>
                    </a:cubicBezTo>
                    <a:lnTo>
                      <a:pt x="79896" y="47754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9341BEE-2199-43DF-840D-A65E2B0CAF4C}"/>
                  </a:ext>
                </a:extLst>
              </p:cNvPr>
              <p:cNvSpPr/>
              <p:nvPr/>
            </p:nvSpPr>
            <p:spPr>
              <a:xfrm>
                <a:off x="3138524" y="3676022"/>
                <a:ext cx="114792" cy="118006"/>
              </a:xfrm>
              <a:custGeom>
                <a:avLst/>
                <a:gdLst>
                  <a:gd name="connsiteX0" fmla="*/ 76681 w 114792"/>
                  <a:gd name="connsiteY0" fmla="*/ 118007 h 118006"/>
                  <a:gd name="connsiteX1" fmla="*/ 76681 w 114792"/>
                  <a:gd name="connsiteY1" fmla="*/ 53723 h 118006"/>
                  <a:gd name="connsiteX2" fmla="*/ 57396 w 114792"/>
                  <a:gd name="connsiteY2" fmla="*/ 34897 h 118006"/>
                  <a:gd name="connsiteX3" fmla="*/ 38111 w 114792"/>
                  <a:gd name="connsiteY3" fmla="*/ 53723 h 118006"/>
                  <a:gd name="connsiteX4" fmla="*/ 38111 w 114792"/>
                  <a:gd name="connsiteY4" fmla="*/ 118007 h 118006"/>
                  <a:gd name="connsiteX5" fmla="*/ 0 w 114792"/>
                  <a:gd name="connsiteY5" fmla="*/ 118007 h 118006"/>
                  <a:gd name="connsiteX6" fmla="*/ 0 w 114792"/>
                  <a:gd name="connsiteY6" fmla="*/ 2755 h 118006"/>
                  <a:gd name="connsiteX7" fmla="*/ 34897 w 114792"/>
                  <a:gd name="connsiteY7" fmla="*/ 2755 h 118006"/>
                  <a:gd name="connsiteX8" fmla="*/ 36274 w 114792"/>
                  <a:gd name="connsiteY8" fmla="*/ 14693 h 118006"/>
                  <a:gd name="connsiteX9" fmla="*/ 72090 w 114792"/>
                  <a:gd name="connsiteY9" fmla="*/ 0 h 118006"/>
                  <a:gd name="connsiteX10" fmla="*/ 114792 w 114792"/>
                  <a:gd name="connsiteY10" fmla="*/ 42703 h 118006"/>
                  <a:gd name="connsiteX11" fmla="*/ 114792 w 114792"/>
                  <a:gd name="connsiteY11" fmla="*/ 117547 h 118006"/>
                  <a:gd name="connsiteX12" fmla="*/ 76681 w 114792"/>
                  <a:gd name="connsiteY12" fmla="*/ 117547 h 1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792" h="118006">
                    <a:moveTo>
                      <a:pt x="76681" y="118007"/>
                    </a:moveTo>
                    <a:lnTo>
                      <a:pt x="76681" y="53723"/>
                    </a:lnTo>
                    <a:cubicBezTo>
                      <a:pt x="76681" y="40866"/>
                      <a:pt x="66580" y="34897"/>
                      <a:pt x="57396" y="34897"/>
                    </a:cubicBezTo>
                    <a:cubicBezTo>
                      <a:pt x="47754" y="34897"/>
                      <a:pt x="38111" y="40866"/>
                      <a:pt x="38111" y="53723"/>
                    </a:cubicBezTo>
                    <a:lnTo>
                      <a:pt x="38111" y="118007"/>
                    </a:lnTo>
                    <a:lnTo>
                      <a:pt x="0" y="118007"/>
                    </a:lnTo>
                    <a:lnTo>
                      <a:pt x="0" y="2755"/>
                    </a:lnTo>
                    <a:lnTo>
                      <a:pt x="34897" y="2755"/>
                    </a:lnTo>
                    <a:lnTo>
                      <a:pt x="36274" y="14693"/>
                    </a:lnTo>
                    <a:cubicBezTo>
                      <a:pt x="44540" y="4133"/>
                      <a:pt x="58315" y="0"/>
                      <a:pt x="72090" y="0"/>
                    </a:cubicBezTo>
                    <a:cubicBezTo>
                      <a:pt x="93671" y="0"/>
                      <a:pt x="114792" y="15153"/>
                      <a:pt x="114792" y="42703"/>
                    </a:cubicBezTo>
                    <a:lnTo>
                      <a:pt x="114792" y="117547"/>
                    </a:lnTo>
                    <a:lnTo>
                      <a:pt x="76681" y="117547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640199A-2AEA-4820-9496-CD4FDD915CC8}"/>
                  </a:ext>
                </a:extLst>
              </p:cNvPr>
              <p:cNvSpPr/>
              <p:nvPr/>
            </p:nvSpPr>
            <p:spPr>
              <a:xfrm>
                <a:off x="3262500" y="3642044"/>
                <a:ext cx="94589" cy="154740"/>
              </a:xfrm>
              <a:custGeom>
                <a:avLst/>
                <a:gdLst>
                  <a:gd name="connsiteX0" fmla="*/ 56019 w 94589"/>
                  <a:gd name="connsiteY0" fmla="*/ 67498 h 154740"/>
                  <a:gd name="connsiteX1" fmla="*/ 56019 w 94589"/>
                  <a:gd name="connsiteY1" fmla="*/ 104691 h 154740"/>
                  <a:gd name="connsiteX2" fmla="*/ 91834 w 94589"/>
                  <a:gd name="connsiteY2" fmla="*/ 118466 h 154740"/>
                  <a:gd name="connsiteX3" fmla="*/ 94589 w 94589"/>
                  <a:gd name="connsiteY3" fmla="*/ 149230 h 154740"/>
                  <a:gd name="connsiteX4" fmla="*/ 63825 w 94589"/>
                  <a:gd name="connsiteY4" fmla="*/ 154740 h 154740"/>
                  <a:gd name="connsiteX5" fmla="*/ 18367 w 94589"/>
                  <a:gd name="connsiteY5" fmla="*/ 111119 h 154740"/>
                  <a:gd name="connsiteX6" fmla="*/ 18367 w 94589"/>
                  <a:gd name="connsiteY6" fmla="*/ 67957 h 154740"/>
                  <a:gd name="connsiteX7" fmla="*/ 0 w 94589"/>
                  <a:gd name="connsiteY7" fmla="*/ 67957 h 154740"/>
                  <a:gd name="connsiteX8" fmla="*/ 0 w 94589"/>
                  <a:gd name="connsiteY8" fmla="*/ 37193 h 154740"/>
                  <a:gd name="connsiteX9" fmla="*/ 18367 w 94589"/>
                  <a:gd name="connsiteY9" fmla="*/ 37193 h 154740"/>
                  <a:gd name="connsiteX10" fmla="*/ 18367 w 94589"/>
                  <a:gd name="connsiteY10" fmla="*/ 0 h 154740"/>
                  <a:gd name="connsiteX11" fmla="*/ 55100 w 94589"/>
                  <a:gd name="connsiteY11" fmla="*/ 0 h 154740"/>
                  <a:gd name="connsiteX12" fmla="*/ 55100 w 94589"/>
                  <a:gd name="connsiteY12" fmla="*/ 37193 h 154740"/>
                  <a:gd name="connsiteX13" fmla="*/ 87701 w 94589"/>
                  <a:gd name="connsiteY13" fmla="*/ 37193 h 154740"/>
                  <a:gd name="connsiteX14" fmla="*/ 87701 w 94589"/>
                  <a:gd name="connsiteY14" fmla="*/ 67957 h 154740"/>
                  <a:gd name="connsiteX15" fmla="*/ 56019 w 94589"/>
                  <a:gd name="connsiteY15" fmla="*/ 67957 h 15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4589" h="154740">
                    <a:moveTo>
                      <a:pt x="56019" y="67498"/>
                    </a:moveTo>
                    <a:lnTo>
                      <a:pt x="56019" y="104691"/>
                    </a:lnTo>
                    <a:cubicBezTo>
                      <a:pt x="56019" y="124435"/>
                      <a:pt x="73467" y="122598"/>
                      <a:pt x="91834" y="118466"/>
                    </a:cubicBezTo>
                    <a:lnTo>
                      <a:pt x="94589" y="149230"/>
                    </a:lnTo>
                    <a:cubicBezTo>
                      <a:pt x="86324" y="152444"/>
                      <a:pt x="73467" y="154740"/>
                      <a:pt x="63825" y="154740"/>
                    </a:cubicBezTo>
                    <a:cubicBezTo>
                      <a:pt x="37193" y="154740"/>
                      <a:pt x="18367" y="141884"/>
                      <a:pt x="18367" y="111119"/>
                    </a:cubicBezTo>
                    <a:lnTo>
                      <a:pt x="18367" y="67957"/>
                    </a:lnTo>
                    <a:lnTo>
                      <a:pt x="0" y="67957"/>
                    </a:lnTo>
                    <a:lnTo>
                      <a:pt x="0" y="37193"/>
                    </a:lnTo>
                    <a:lnTo>
                      <a:pt x="18367" y="37193"/>
                    </a:lnTo>
                    <a:lnTo>
                      <a:pt x="18367" y="0"/>
                    </a:lnTo>
                    <a:lnTo>
                      <a:pt x="55100" y="0"/>
                    </a:lnTo>
                    <a:lnTo>
                      <a:pt x="55100" y="37193"/>
                    </a:lnTo>
                    <a:lnTo>
                      <a:pt x="87701" y="37193"/>
                    </a:lnTo>
                    <a:lnTo>
                      <a:pt x="87701" y="67957"/>
                    </a:lnTo>
                    <a:lnTo>
                      <a:pt x="56019" y="67957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19F6441-8198-4059-B094-37DFDB237610}"/>
                  </a:ext>
                </a:extLst>
              </p:cNvPr>
              <p:cNvSpPr/>
              <p:nvPr/>
            </p:nvSpPr>
            <p:spPr>
              <a:xfrm>
                <a:off x="3368109" y="3622299"/>
                <a:ext cx="41784" cy="171729"/>
              </a:xfrm>
              <a:custGeom>
                <a:avLst/>
                <a:gdLst>
                  <a:gd name="connsiteX0" fmla="*/ 0 w 41784"/>
                  <a:gd name="connsiteY0" fmla="*/ 20663 h 171729"/>
                  <a:gd name="connsiteX1" fmla="*/ 20663 w 41784"/>
                  <a:gd name="connsiteY1" fmla="*/ 0 h 171729"/>
                  <a:gd name="connsiteX2" fmla="*/ 41784 w 41784"/>
                  <a:gd name="connsiteY2" fmla="*/ 20663 h 171729"/>
                  <a:gd name="connsiteX3" fmla="*/ 20663 w 41784"/>
                  <a:gd name="connsiteY3" fmla="*/ 41325 h 171729"/>
                  <a:gd name="connsiteX4" fmla="*/ 0 w 41784"/>
                  <a:gd name="connsiteY4" fmla="*/ 20663 h 171729"/>
                  <a:gd name="connsiteX5" fmla="*/ 39489 w 41784"/>
                  <a:gd name="connsiteY5" fmla="*/ 171730 h 171729"/>
                  <a:gd name="connsiteX6" fmla="*/ 1837 w 41784"/>
                  <a:gd name="connsiteY6" fmla="*/ 171730 h 171729"/>
                  <a:gd name="connsiteX7" fmla="*/ 1837 w 41784"/>
                  <a:gd name="connsiteY7" fmla="*/ 56478 h 171729"/>
                  <a:gd name="connsiteX8" fmla="*/ 39489 w 41784"/>
                  <a:gd name="connsiteY8" fmla="*/ 56478 h 171729"/>
                  <a:gd name="connsiteX9" fmla="*/ 39489 w 41784"/>
                  <a:gd name="connsiteY9" fmla="*/ 171730 h 171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784" h="171729">
                    <a:moveTo>
                      <a:pt x="0" y="20663"/>
                    </a:moveTo>
                    <a:cubicBezTo>
                      <a:pt x="0" y="8265"/>
                      <a:pt x="8265" y="0"/>
                      <a:pt x="20663" y="0"/>
                    </a:cubicBezTo>
                    <a:cubicBezTo>
                      <a:pt x="33060" y="0"/>
                      <a:pt x="41784" y="8265"/>
                      <a:pt x="41784" y="20663"/>
                    </a:cubicBezTo>
                    <a:cubicBezTo>
                      <a:pt x="41784" y="33060"/>
                      <a:pt x="33060" y="41325"/>
                      <a:pt x="20663" y="41325"/>
                    </a:cubicBezTo>
                    <a:cubicBezTo>
                      <a:pt x="8265" y="41325"/>
                      <a:pt x="0" y="33060"/>
                      <a:pt x="0" y="20663"/>
                    </a:cubicBezTo>
                    <a:close/>
                    <a:moveTo>
                      <a:pt x="39489" y="171730"/>
                    </a:moveTo>
                    <a:lnTo>
                      <a:pt x="1837" y="171730"/>
                    </a:lnTo>
                    <a:lnTo>
                      <a:pt x="1837" y="56478"/>
                    </a:lnTo>
                    <a:lnTo>
                      <a:pt x="39489" y="56478"/>
                    </a:lnTo>
                    <a:lnTo>
                      <a:pt x="39489" y="171730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EE179F6-F45E-4F89-98A8-43ED304B976A}"/>
                  </a:ext>
                </a:extLst>
              </p:cNvPr>
              <p:cNvSpPr/>
              <p:nvPr/>
            </p:nvSpPr>
            <p:spPr>
              <a:xfrm>
                <a:off x="3423204" y="3676022"/>
                <a:ext cx="103318" cy="120302"/>
              </a:xfrm>
              <a:custGeom>
                <a:avLst/>
                <a:gdLst>
                  <a:gd name="connsiteX0" fmla="*/ 63371 w 103318"/>
                  <a:gd name="connsiteY0" fmla="*/ 0 h 120302"/>
                  <a:gd name="connsiteX1" fmla="*/ 101482 w 103318"/>
                  <a:gd name="connsiteY1" fmla="*/ 7806 h 120302"/>
                  <a:gd name="connsiteX2" fmla="*/ 98727 w 103318"/>
                  <a:gd name="connsiteY2" fmla="*/ 39948 h 120302"/>
                  <a:gd name="connsiteX3" fmla="*/ 70258 w 103318"/>
                  <a:gd name="connsiteY3" fmla="*/ 34438 h 120302"/>
                  <a:gd name="connsiteX4" fmla="*/ 37657 w 103318"/>
                  <a:gd name="connsiteY4" fmla="*/ 60151 h 120302"/>
                  <a:gd name="connsiteX5" fmla="*/ 68422 w 103318"/>
                  <a:gd name="connsiteY5" fmla="*/ 85406 h 120302"/>
                  <a:gd name="connsiteX6" fmla="*/ 99645 w 103318"/>
                  <a:gd name="connsiteY6" fmla="*/ 77600 h 120302"/>
                  <a:gd name="connsiteX7" fmla="*/ 103319 w 103318"/>
                  <a:gd name="connsiteY7" fmla="*/ 110660 h 120302"/>
                  <a:gd name="connsiteX8" fmla="*/ 64289 w 103318"/>
                  <a:gd name="connsiteY8" fmla="*/ 120302 h 120302"/>
                  <a:gd name="connsiteX9" fmla="*/ 5 w 103318"/>
                  <a:gd name="connsiteY9" fmla="*/ 60610 h 120302"/>
                  <a:gd name="connsiteX10" fmla="*/ 63371 w 103318"/>
                  <a:gd name="connsiteY10" fmla="*/ 0 h 12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3318" h="120302">
                    <a:moveTo>
                      <a:pt x="63371" y="0"/>
                    </a:moveTo>
                    <a:cubicBezTo>
                      <a:pt x="76687" y="0"/>
                      <a:pt x="87248" y="1837"/>
                      <a:pt x="101482" y="7806"/>
                    </a:cubicBezTo>
                    <a:lnTo>
                      <a:pt x="98727" y="39948"/>
                    </a:lnTo>
                    <a:cubicBezTo>
                      <a:pt x="90462" y="36274"/>
                      <a:pt x="79901" y="34438"/>
                      <a:pt x="70258" y="34438"/>
                    </a:cubicBezTo>
                    <a:cubicBezTo>
                      <a:pt x="52810" y="34438"/>
                      <a:pt x="37657" y="40866"/>
                      <a:pt x="37657" y="60151"/>
                    </a:cubicBezTo>
                    <a:cubicBezTo>
                      <a:pt x="37657" y="76681"/>
                      <a:pt x="51433" y="85406"/>
                      <a:pt x="68422" y="85406"/>
                    </a:cubicBezTo>
                    <a:cubicBezTo>
                      <a:pt x="80819" y="85406"/>
                      <a:pt x="88625" y="82651"/>
                      <a:pt x="99645" y="77600"/>
                    </a:cubicBezTo>
                    <a:lnTo>
                      <a:pt x="103319" y="110660"/>
                    </a:lnTo>
                    <a:cubicBezTo>
                      <a:pt x="90003" y="117088"/>
                      <a:pt x="79442" y="120302"/>
                      <a:pt x="64289" y="120302"/>
                    </a:cubicBezTo>
                    <a:cubicBezTo>
                      <a:pt x="27556" y="120302"/>
                      <a:pt x="5" y="95966"/>
                      <a:pt x="5" y="60610"/>
                    </a:cubicBezTo>
                    <a:cubicBezTo>
                      <a:pt x="-454" y="20663"/>
                      <a:pt x="28015" y="0"/>
                      <a:pt x="6337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EC83657-32F8-481C-A36F-1C3715720A26}"/>
                  </a:ext>
                </a:extLst>
              </p:cNvPr>
              <p:cNvSpPr/>
              <p:nvPr/>
            </p:nvSpPr>
            <p:spPr>
              <a:xfrm>
                <a:off x="3534788" y="3676022"/>
                <a:ext cx="115282" cy="120302"/>
              </a:xfrm>
              <a:custGeom>
                <a:avLst/>
                <a:gdLst>
                  <a:gd name="connsiteX0" fmla="*/ 111578 w 115282"/>
                  <a:gd name="connsiteY0" fmla="*/ 109742 h 120302"/>
                  <a:gd name="connsiteX1" fmla="*/ 68416 w 115282"/>
                  <a:gd name="connsiteY1" fmla="*/ 120302 h 120302"/>
                  <a:gd name="connsiteX2" fmla="*/ 0 w 115282"/>
                  <a:gd name="connsiteY2" fmla="*/ 60151 h 120302"/>
                  <a:gd name="connsiteX3" fmla="*/ 59233 w 115282"/>
                  <a:gd name="connsiteY3" fmla="*/ 0 h 120302"/>
                  <a:gd name="connsiteX4" fmla="*/ 113874 w 115282"/>
                  <a:gd name="connsiteY4" fmla="*/ 69794 h 120302"/>
                  <a:gd name="connsiteX5" fmla="*/ 36734 w 115282"/>
                  <a:gd name="connsiteY5" fmla="*/ 69794 h 120302"/>
                  <a:gd name="connsiteX6" fmla="*/ 68416 w 115282"/>
                  <a:gd name="connsiteY6" fmla="*/ 88161 h 120302"/>
                  <a:gd name="connsiteX7" fmla="*/ 106068 w 115282"/>
                  <a:gd name="connsiteY7" fmla="*/ 81273 h 120302"/>
                  <a:gd name="connsiteX8" fmla="*/ 111578 w 115282"/>
                  <a:gd name="connsiteY8" fmla="*/ 109742 h 120302"/>
                  <a:gd name="connsiteX9" fmla="*/ 79896 w 115282"/>
                  <a:gd name="connsiteY9" fmla="*/ 47754 h 120302"/>
                  <a:gd name="connsiteX10" fmla="*/ 59692 w 115282"/>
                  <a:gd name="connsiteY10" fmla="*/ 30305 h 120302"/>
                  <a:gd name="connsiteX11" fmla="*/ 37193 w 115282"/>
                  <a:gd name="connsiteY11" fmla="*/ 47754 h 120302"/>
                  <a:gd name="connsiteX12" fmla="*/ 79896 w 115282"/>
                  <a:gd name="connsiteY12" fmla="*/ 47754 h 12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5282" h="120302">
                    <a:moveTo>
                      <a:pt x="111578" y="109742"/>
                    </a:moveTo>
                    <a:cubicBezTo>
                      <a:pt x="102395" y="114792"/>
                      <a:pt x="86324" y="120302"/>
                      <a:pt x="68416" y="120302"/>
                    </a:cubicBezTo>
                    <a:cubicBezTo>
                      <a:pt x="25714" y="120302"/>
                      <a:pt x="0" y="96426"/>
                      <a:pt x="0" y="60151"/>
                    </a:cubicBezTo>
                    <a:cubicBezTo>
                      <a:pt x="0" y="23877"/>
                      <a:pt x="25254" y="0"/>
                      <a:pt x="59233" y="0"/>
                    </a:cubicBezTo>
                    <a:cubicBezTo>
                      <a:pt x="92752" y="0"/>
                      <a:pt x="122139" y="22040"/>
                      <a:pt x="113874" y="69794"/>
                    </a:cubicBezTo>
                    <a:lnTo>
                      <a:pt x="36734" y="69794"/>
                    </a:lnTo>
                    <a:cubicBezTo>
                      <a:pt x="38570" y="83110"/>
                      <a:pt x="52805" y="88161"/>
                      <a:pt x="68416" y="88161"/>
                    </a:cubicBezTo>
                    <a:cubicBezTo>
                      <a:pt x="83569" y="88161"/>
                      <a:pt x="98722" y="84946"/>
                      <a:pt x="106068" y="81273"/>
                    </a:cubicBezTo>
                    <a:lnTo>
                      <a:pt x="111578" y="109742"/>
                    </a:lnTo>
                    <a:close/>
                    <a:moveTo>
                      <a:pt x="79896" y="47754"/>
                    </a:moveTo>
                    <a:cubicBezTo>
                      <a:pt x="79896" y="38570"/>
                      <a:pt x="72549" y="30305"/>
                      <a:pt x="59692" y="30305"/>
                    </a:cubicBezTo>
                    <a:cubicBezTo>
                      <a:pt x="45917" y="30305"/>
                      <a:pt x="38111" y="38570"/>
                      <a:pt x="37193" y="47754"/>
                    </a:cubicBezTo>
                    <a:lnTo>
                      <a:pt x="79896" y="47754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E1DE2C7-12F7-4F05-9D37-E487174F9054}"/>
                  </a:ext>
                </a:extLst>
              </p:cNvPr>
              <p:cNvSpPr/>
              <p:nvPr/>
            </p:nvSpPr>
            <p:spPr>
              <a:xfrm>
                <a:off x="3661519" y="3676022"/>
                <a:ext cx="97803" cy="120302"/>
              </a:xfrm>
              <a:custGeom>
                <a:avLst/>
                <a:gdLst>
                  <a:gd name="connsiteX0" fmla="*/ 46835 w 97803"/>
                  <a:gd name="connsiteY0" fmla="*/ 120302 h 120302"/>
                  <a:gd name="connsiteX1" fmla="*/ 1837 w 97803"/>
                  <a:gd name="connsiteY1" fmla="*/ 112497 h 120302"/>
                  <a:gd name="connsiteX2" fmla="*/ 5510 w 97803"/>
                  <a:gd name="connsiteY2" fmla="*/ 82651 h 120302"/>
                  <a:gd name="connsiteX3" fmla="*/ 43621 w 97803"/>
                  <a:gd name="connsiteY3" fmla="*/ 90456 h 120302"/>
                  <a:gd name="connsiteX4" fmla="*/ 61070 w 97803"/>
                  <a:gd name="connsiteY4" fmla="*/ 83569 h 120302"/>
                  <a:gd name="connsiteX5" fmla="*/ 45458 w 97803"/>
                  <a:gd name="connsiteY5" fmla="*/ 75304 h 120302"/>
                  <a:gd name="connsiteX6" fmla="*/ 34897 w 97803"/>
                  <a:gd name="connsiteY6" fmla="*/ 73467 h 120302"/>
                  <a:gd name="connsiteX7" fmla="*/ 0 w 97803"/>
                  <a:gd name="connsiteY7" fmla="*/ 38570 h 120302"/>
                  <a:gd name="connsiteX8" fmla="*/ 52805 w 97803"/>
                  <a:gd name="connsiteY8" fmla="*/ 0 h 120302"/>
                  <a:gd name="connsiteX9" fmla="*/ 92293 w 97803"/>
                  <a:gd name="connsiteY9" fmla="*/ 7347 h 120302"/>
                  <a:gd name="connsiteX10" fmla="*/ 89538 w 97803"/>
                  <a:gd name="connsiteY10" fmla="*/ 36734 h 120302"/>
                  <a:gd name="connsiteX11" fmla="*/ 55100 w 97803"/>
                  <a:gd name="connsiteY11" fmla="*/ 30764 h 120302"/>
                  <a:gd name="connsiteX12" fmla="*/ 36274 w 97803"/>
                  <a:gd name="connsiteY12" fmla="*/ 38111 h 120302"/>
                  <a:gd name="connsiteX13" fmla="*/ 54182 w 97803"/>
                  <a:gd name="connsiteY13" fmla="*/ 46376 h 120302"/>
                  <a:gd name="connsiteX14" fmla="*/ 65202 w 97803"/>
                  <a:gd name="connsiteY14" fmla="*/ 48213 h 120302"/>
                  <a:gd name="connsiteX15" fmla="*/ 97803 w 97803"/>
                  <a:gd name="connsiteY15" fmla="*/ 82191 h 120302"/>
                  <a:gd name="connsiteX16" fmla="*/ 46835 w 97803"/>
                  <a:gd name="connsiteY16" fmla="*/ 120302 h 12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803" h="120302">
                    <a:moveTo>
                      <a:pt x="46835" y="120302"/>
                    </a:moveTo>
                    <a:cubicBezTo>
                      <a:pt x="29846" y="120302"/>
                      <a:pt x="12857" y="117088"/>
                      <a:pt x="1837" y="112497"/>
                    </a:cubicBezTo>
                    <a:lnTo>
                      <a:pt x="5510" y="82651"/>
                    </a:lnTo>
                    <a:cubicBezTo>
                      <a:pt x="16530" y="86783"/>
                      <a:pt x="33060" y="90456"/>
                      <a:pt x="43621" y="90456"/>
                    </a:cubicBezTo>
                    <a:cubicBezTo>
                      <a:pt x="56019" y="90456"/>
                      <a:pt x="61070" y="88620"/>
                      <a:pt x="61070" y="83569"/>
                    </a:cubicBezTo>
                    <a:cubicBezTo>
                      <a:pt x="61070" y="79436"/>
                      <a:pt x="57396" y="77600"/>
                      <a:pt x="45458" y="75304"/>
                    </a:cubicBezTo>
                    <a:lnTo>
                      <a:pt x="34897" y="73467"/>
                    </a:lnTo>
                    <a:cubicBezTo>
                      <a:pt x="11020" y="69794"/>
                      <a:pt x="0" y="58774"/>
                      <a:pt x="0" y="38570"/>
                    </a:cubicBezTo>
                    <a:cubicBezTo>
                      <a:pt x="0" y="15153"/>
                      <a:pt x="20663" y="0"/>
                      <a:pt x="52805" y="0"/>
                    </a:cubicBezTo>
                    <a:cubicBezTo>
                      <a:pt x="67498" y="0"/>
                      <a:pt x="81273" y="2296"/>
                      <a:pt x="92293" y="7347"/>
                    </a:cubicBezTo>
                    <a:lnTo>
                      <a:pt x="89538" y="36734"/>
                    </a:lnTo>
                    <a:cubicBezTo>
                      <a:pt x="82191" y="33519"/>
                      <a:pt x="65202" y="30764"/>
                      <a:pt x="55100" y="30764"/>
                    </a:cubicBezTo>
                    <a:cubicBezTo>
                      <a:pt x="42243" y="30764"/>
                      <a:pt x="36274" y="33060"/>
                      <a:pt x="36274" y="38111"/>
                    </a:cubicBezTo>
                    <a:cubicBezTo>
                      <a:pt x="36274" y="42244"/>
                      <a:pt x="40866" y="44539"/>
                      <a:pt x="54182" y="46376"/>
                    </a:cubicBezTo>
                    <a:lnTo>
                      <a:pt x="65202" y="48213"/>
                    </a:lnTo>
                    <a:cubicBezTo>
                      <a:pt x="87242" y="51886"/>
                      <a:pt x="97803" y="62447"/>
                      <a:pt x="97803" y="82191"/>
                    </a:cubicBezTo>
                    <a:cubicBezTo>
                      <a:pt x="97344" y="105609"/>
                      <a:pt x="78059" y="120302"/>
                      <a:pt x="46835" y="120302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233B9D7-98C2-4EF0-A83D-3F1736CBAE22}"/>
                  </a:ext>
                </a:extLst>
              </p:cNvPr>
              <p:cNvSpPr/>
              <p:nvPr/>
            </p:nvSpPr>
            <p:spPr>
              <a:xfrm>
                <a:off x="3775393" y="3624136"/>
                <a:ext cx="114333" cy="169433"/>
              </a:xfrm>
              <a:custGeom>
                <a:avLst/>
                <a:gdLst>
                  <a:gd name="connsiteX0" fmla="*/ 37652 w 114333"/>
                  <a:gd name="connsiteY0" fmla="*/ 64284 h 169433"/>
                  <a:gd name="connsiteX1" fmla="*/ 71630 w 114333"/>
                  <a:gd name="connsiteY1" fmla="*/ 51886 h 169433"/>
                  <a:gd name="connsiteX2" fmla="*/ 114333 w 114333"/>
                  <a:gd name="connsiteY2" fmla="*/ 94589 h 169433"/>
                  <a:gd name="connsiteX3" fmla="*/ 114333 w 114333"/>
                  <a:gd name="connsiteY3" fmla="*/ 169434 h 169433"/>
                  <a:gd name="connsiteX4" fmla="*/ 76681 w 114333"/>
                  <a:gd name="connsiteY4" fmla="*/ 169434 h 169433"/>
                  <a:gd name="connsiteX5" fmla="*/ 76681 w 114333"/>
                  <a:gd name="connsiteY5" fmla="*/ 105150 h 169433"/>
                  <a:gd name="connsiteX6" fmla="*/ 57396 w 114333"/>
                  <a:gd name="connsiteY6" fmla="*/ 86324 h 169433"/>
                  <a:gd name="connsiteX7" fmla="*/ 38111 w 114333"/>
                  <a:gd name="connsiteY7" fmla="*/ 105150 h 169433"/>
                  <a:gd name="connsiteX8" fmla="*/ 38111 w 114333"/>
                  <a:gd name="connsiteY8" fmla="*/ 169434 h 169433"/>
                  <a:gd name="connsiteX9" fmla="*/ 0 w 114333"/>
                  <a:gd name="connsiteY9" fmla="*/ 169434 h 169433"/>
                  <a:gd name="connsiteX10" fmla="*/ 0 w 114333"/>
                  <a:gd name="connsiteY10" fmla="*/ 0 h 169433"/>
                  <a:gd name="connsiteX11" fmla="*/ 37652 w 114333"/>
                  <a:gd name="connsiteY11" fmla="*/ 0 h 169433"/>
                  <a:gd name="connsiteX12" fmla="*/ 37652 w 114333"/>
                  <a:gd name="connsiteY12" fmla="*/ 64284 h 169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333" h="169433">
                    <a:moveTo>
                      <a:pt x="37652" y="64284"/>
                    </a:moveTo>
                    <a:cubicBezTo>
                      <a:pt x="45917" y="55560"/>
                      <a:pt x="58774" y="51886"/>
                      <a:pt x="71630" y="51886"/>
                    </a:cubicBezTo>
                    <a:cubicBezTo>
                      <a:pt x="93211" y="51886"/>
                      <a:pt x="114333" y="67039"/>
                      <a:pt x="114333" y="94589"/>
                    </a:cubicBezTo>
                    <a:lnTo>
                      <a:pt x="114333" y="169434"/>
                    </a:lnTo>
                    <a:lnTo>
                      <a:pt x="76681" y="169434"/>
                    </a:lnTo>
                    <a:lnTo>
                      <a:pt x="76681" y="105150"/>
                    </a:lnTo>
                    <a:cubicBezTo>
                      <a:pt x="76681" y="92293"/>
                      <a:pt x="66580" y="86324"/>
                      <a:pt x="57396" y="86324"/>
                    </a:cubicBezTo>
                    <a:cubicBezTo>
                      <a:pt x="47754" y="86324"/>
                      <a:pt x="38111" y="92293"/>
                      <a:pt x="38111" y="105150"/>
                    </a:cubicBezTo>
                    <a:lnTo>
                      <a:pt x="38111" y="169434"/>
                    </a:lnTo>
                    <a:lnTo>
                      <a:pt x="0" y="169434"/>
                    </a:lnTo>
                    <a:lnTo>
                      <a:pt x="0" y="0"/>
                    </a:lnTo>
                    <a:lnTo>
                      <a:pt x="37652" y="0"/>
                    </a:lnTo>
                    <a:lnTo>
                      <a:pt x="37652" y="64284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9C22145-CE4A-473F-8291-B9A8DF7CA18D}"/>
                  </a:ext>
                </a:extLst>
              </p:cNvPr>
              <p:cNvSpPr/>
              <p:nvPr/>
            </p:nvSpPr>
            <p:spPr>
              <a:xfrm>
                <a:off x="3908093" y="3622299"/>
                <a:ext cx="41784" cy="171729"/>
              </a:xfrm>
              <a:custGeom>
                <a:avLst/>
                <a:gdLst>
                  <a:gd name="connsiteX0" fmla="*/ 0 w 41784"/>
                  <a:gd name="connsiteY0" fmla="*/ 20663 h 171729"/>
                  <a:gd name="connsiteX1" fmla="*/ 20663 w 41784"/>
                  <a:gd name="connsiteY1" fmla="*/ 0 h 171729"/>
                  <a:gd name="connsiteX2" fmla="*/ 41785 w 41784"/>
                  <a:gd name="connsiteY2" fmla="*/ 20663 h 171729"/>
                  <a:gd name="connsiteX3" fmla="*/ 20663 w 41784"/>
                  <a:gd name="connsiteY3" fmla="*/ 41325 h 171729"/>
                  <a:gd name="connsiteX4" fmla="*/ 0 w 41784"/>
                  <a:gd name="connsiteY4" fmla="*/ 20663 h 171729"/>
                  <a:gd name="connsiteX5" fmla="*/ 39948 w 41784"/>
                  <a:gd name="connsiteY5" fmla="*/ 171730 h 171729"/>
                  <a:gd name="connsiteX6" fmla="*/ 1837 w 41784"/>
                  <a:gd name="connsiteY6" fmla="*/ 171730 h 171729"/>
                  <a:gd name="connsiteX7" fmla="*/ 1837 w 41784"/>
                  <a:gd name="connsiteY7" fmla="*/ 56478 h 171729"/>
                  <a:gd name="connsiteX8" fmla="*/ 39489 w 41784"/>
                  <a:gd name="connsiteY8" fmla="*/ 56478 h 171729"/>
                  <a:gd name="connsiteX9" fmla="*/ 39489 w 41784"/>
                  <a:gd name="connsiteY9" fmla="*/ 171730 h 171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784" h="171729">
                    <a:moveTo>
                      <a:pt x="0" y="20663"/>
                    </a:moveTo>
                    <a:cubicBezTo>
                      <a:pt x="0" y="8265"/>
                      <a:pt x="8265" y="0"/>
                      <a:pt x="20663" y="0"/>
                    </a:cubicBezTo>
                    <a:cubicBezTo>
                      <a:pt x="33060" y="0"/>
                      <a:pt x="41785" y="8265"/>
                      <a:pt x="41785" y="20663"/>
                    </a:cubicBezTo>
                    <a:cubicBezTo>
                      <a:pt x="41785" y="33060"/>
                      <a:pt x="33060" y="41325"/>
                      <a:pt x="20663" y="41325"/>
                    </a:cubicBezTo>
                    <a:cubicBezTo>
                      <a:pt x="8724" y="41325"/>
                      <a:pt x="0" y="33060"/>
                      <a:pt x="0" y="20663"/>
                    </a:cubicBezTo>
                    <a:close/>
                    <a:moveTo>
                      <a:pt x="39948" y="171730"/>
                    </a:moveTo>
                    <a:lnTo>
                      <a:pt x="1837" y="171730"/>
                    </a:lnTo>
                    <a:lnTo>
                      <a:pt x="1837" y="56478"/>
                    </a:lnTo>
                    <a:lnTo>
                      <a:pt x="39489" y="56478"/>
                    </a:lnTo>
                    <a:lnTo>
                      <a:pt x="39489" y="171730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B65BC7A-9A1B-4DAE-BB92-F218BF4571C5}"/>
                  </a:ext>
                </a:extLst>
              </p:cNvPr>
              <p:cNvSpPr/>
              <p:nvPr/>
            </p:nvSpPr>
            <p:spPr>
              <a:xfrm>
                <a:off x="3969163" y="3675563"/>
                <a:ext cx="125353" cy="166219"/>
              </a:xfrm>
              <a:custGeom>
                <a:avLst/>
                <a:gdLst>
                  <a:gd name="connsiteX0" fmla="*/ 0 w 125353"/>
                  <a:gd name="connsiteY0" fmla="*/ 166219 h 166219"/>
                  <a:gd name="connsiteX1" fmla="*/ 0 w 125353"/>
                  <a:gd name="connsiteY1" fmla="*/ 2755 h 166219"/>
                  <a:gd name="connsiteX2" fmla="*/ 35356 w 125353"/>
                  <a:gd name="connsiteY2" fmla="*/ 2755 h 166219"/>
                  <a:gd name="connsiteX3" fmla="*/ 36734 w 125353"/>
                  <a:gd name="connsiteY3" fmla="*/ 14693 h 166219"/>
                  <a:gd name="connsiteX4" fmla="*/ 71630 w 125353"/>
                  <a:gd name="connsiteY4" fmla="*/ 0 h 166219"/>
                  <a:gd name="connsiteX5" fmla="*/ 125353 w 125353"/>
                  <a:gd name="connsiteY5" fmla="*/ 60151 h 166219"/>
                  <a:gd name="connsiteX6" fmla="*/ 71630 w 125353"/>
                  <a:gd name="connsiteY6" fmla="*/ 119843 h 166219"/>
                  <a:gd name="connsiteX7" fmla="*/ 37652 w 125353"/>
                  <a:gd name="connsiteY7" fmla="*/ 108823 h 166219"/>
                  <a:gd name="connsiteX8" fmla="*/ 37652 w 125353"/>
                  <a:gd name="connsiteY8" fmla="*/ 165301 h 166219"/>
                  <a:gd name="connsiteX9" fmla="*/ 0 w 125353"/>
                  <a:gd name="connsiteY9" fmla="*/ 165301 h 166219"/>
                  <a:gd name="connsiteX10" fmla="*/ 37652 w 125353"/>
                  <a:gd name="connsiteY10" fmla="*/ 60610 h 166219"/>
                  <a:gd name="connsiteX11" fmla="*/ 62447 w 125353"/>
                  <a:gd name="connsiteY11" fmla="*/ 86783 h 166219"/>
                  <a:gd name="connsiteX12" fmla="*/ 87701 w 125353"/>
                  <a:gd name="connsiteY12" fmla="*/ 60610 h 166219"/>
                  <a:gd name="connsiteX13" fmla="*/ 62447 w 125353"/>
                  <a:gd name="connsiteY13" fmla="*/ 34438 h 166219"/>
                  <a:gd name="connsiteX14" fmla="*/ 37652 w 125353"/>
                  <a:gd name="connsiteY14" fmla="*/ 60610 h 166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5353" h="166219">
                    <a:moveTo>
                      <a:pt x="0" y="166219"/>
                    </a:moveTo>
                    <a:lnTo>
                      <a:pt x="0" y="2755"/>
                    </a:lnTo>
                    <a:lnTo>
                      <a:pt x="35356" y="2755"/>
                    </a:lnTo>
                    <a:lnTo>
                      <a:pt x="36734" y="14693"/>
                    </a:lnTo>
                    <a:cubicBezTo>
                      <a:pt x="43621" y="6428"/>
                      <a:pt x="54182" y="0"/>
                      <a:pt x="71630" y="0"/>
                    </a:cubicBezTo>
                    <a:cubicBezTo>
                      <a:pt x="104231" y="0"/>
                      <a:pt x="125353" y="25714"/>
                      <a:pt x="125353" y="60151"/>
                    </a:cubicBezTo>
                    <a:cubicBezTo>
                      <a:pt x="125353" y="94589"/>
                      <a:pt x="104231" y="119843"/>
                      <a:pt x="71630" y="119843"/>
                    </a:cubicBezTo>
                    <a:cubicBezTo>
                      <a:pt x="57396" y="119843"/>
                      <a:pt x="44539" y="115711"/>
                      <a:pt x="37652" y="108823"/>
                    </a:cubicBezTo>
                    <a:lnTo>
                      <a:pt x="37652" y="165301"/>
                    </a:lnTo>
                    <a:lnTo>
                      <a:pt x="0" y="165301"/>
                    </a:lnTo>
                    <a:close/>
                    <a:moveTo>
                      <a:pt x="37652" y="60610"/>
                    </a:moveTo>
                    <a:cubicBezTo>
                      <a:pt x="37652" y="76222"/>
                      <a:pt x="48213" y="86783"/>
                      <a:pt x="62447" y="86783"/>
                    </a:cubicBezTo>
                    <a:cubicBezTo>
                      <a:pt x="76681" y="86783"/>
                      <a:pt x="87701" y="75763"/>
                      <a:pt x="87701" y="60610"/>
                    </a:cubicBezTo>
                    <a:cubicBezTo>
                      <a:pt x="87701" y="44539"/>
                      <a:pt x="76681" y="34438"/>
                      <a:pt x="62447" y="34438"/>
                    </a:cubicBezTo>
                    <a:cubicBezTo>
                      <a:pt x="48213" y="34438"/>
                      <a:pt x="37652" y="44999"/>
                      <a:pt x="37652" y="6061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EE5603-9958-4523-B5F2-7780858298C1}"/>
                  </a:ext>
                </a:extLst>
              </p:cNvPr>
              <p:cNvSpPr/>
              <p:nvPr/>
            </p:nvSpPr>
            <p:spPr>
              <a:xfrm>
                <a:off x="4105995" y="3676022"/>
                <a:ext cx="97803" cy="120302"/>
              </a:xfrm>
              <a:custGeom>
                <a:avLst/>
                <a:gdLst>
                  <a:gd name="connsiteX0" fmla="*/ 46835 w 97803"/>
                  <a:gd name="connsiteY0" fmla="*/ 120302 h 120302"/>
                  <a:gd name="connsiteX1" fmla="*/ 1837 w 97803"/>
                  <a:gd name="connsiteY1" fmla="*/ 112497 h 120302"/>
                  <a:gd name="connsiteX2" fmla="*/ 5510 w 97803"/>
                  <a:gd name="connsiteY2" fmla="*/ 82651 h 120302"/>
                  <a:gd name="connsiteX3" fmla="*/ 43621 w 97803"/>
                  <a:gd name="connsiteY3" fmla="*/ 90456 h 120302"/>
                  <a:gd name="connsiteX4" fmla="*/ 61070 w 97803"/>
                  <a:gd name="connsiteY4" fmla="*/ 83569 h 120302"/>
                  <a:gd name="connsiteX5" fmla="*/ 45458 w 97803"/>
                  <a:gd name="connsiteY5" fmla="*/ 75304 h 120302"/>
                  <a:gd name="connsiteX6" fmla="*/ 34897 w 97803"/>
                  <a:gd name="connsiteY6" fmla="*/ 73467 h 120302"/>
                  <a:gd name="connsiteX7" fmla="*/ 0 w 97803"/>
                  <a:gd name="connsiteY7" fmla="*/ 38570 h 120302"/>
                  <a:gd name="connsiteX8" fmla="*/ 52805 w 97803"/>
                  <a:gd name="connsiteY8" fmla="*/ 0 h 120302"/>
                  <a:gd name="connsiteX9" fmla="*/ 92293 w 97803"/>
                  <a:gd name="connsiteY9" fmla="*/ 7347 h 120302"/>
                  <a:gd name="connsiteX10" fmla="*/ 89538 w 97803"/>
                  <a:gd name="connsiteY10" fmla="*/ 36734 h 120302"/>
                  <a:gd name="connsiteX11" fmla="*/ 55100 w 97803"/>
                  <a:gd name="connsiteY11" fmla="*/ 30764 h 120302"/>
                  <a:gd name="connsiteX12" fmla="*/ 36274 w 97803"/>
                  <a:gd name="connsiteY12" fmla="*/ 38111 h 120302"/>
                  <a:gd name="connsiteX13" fmla="*/ 54182 w 97803"/>
                  <a:gd name="connsiteY13" fmla="*/ 46376 h 120302"/>
                  <a:gd name="connsiteX14" fmla="*/ 65202 w 97803"/>
                  <a:gd name="connsiteY14" fmla="*/ 48213 h 120302"/>
                  <a:gd name="connsiteX15" fmla="*/ 97803 w 97803"/>
                  <a:gd name="connsiteY15" fmla="*/ 82191 h 120302"/>
                  <a:gd name="connsiteX16" fmla="*/ 46835 w 97803"/>
                  <a:gd name="connsiteY16" fmla="*/ 120302 h 12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803" h="120302">
                    <a:moveTo>
                      <a:pt x="46835" y="120302"/>
                    </a:moveTo>
                    <a:cubicBezTo>
                      <a:pt x="29846" y="120302"/>
                      <a:pt x="12857" y="117088"/>
                      <a:pt x="1837" y="112497"/>
                    </a:cubicBezTo>
                    <a:lnTo>
                      <a:pt x="5510" y="82651"/>
                    </a:lnTo>
                    <a:cubicBezTo>
                      <a:pt x="16530" y="86783"/>
                      <a:pt x="33060" y="90456"/>
                      <a:pt x="43621" y="90456"/>
                    </a:cubicBezTo>
                    <a:cubicBezTo>
                      <a:pt x="56019" y="90456"/>
                      <a:pt x="61070" y="88620"/>
                      <a:pt x="61070" y="83569"/>
                    </a:cubicBezTo>
                    <a:cubicBezTo>
                      <a:pt x="61070" y="79436"/>
                      <a:pt x="57396" y="77600"/>
                      <a:pt x="45458" y="75304"/>
                    </a:cubicBezTo>
                    <a:lnTo>
                      <a:pt x="34897" y="73467"/>
                    </a:lnTo>
                    <a:cubicBezTo>
                      <a:pt x="11020" y="69794"/>
                      <a:pt x="0" y="58774"/>
                      <a:pt x="0" y="38570"/>
                    </a:cubicBezTo>
                    <a:cubicBezTo>
                      <a:pt x="0" y="15153"/>
                      <a:pt x="20663" y="0"/>
                      <a:pt x="52805" y="0"/>
                    </a:cubicBezTo>
                    <a:cubicBezTo>
                      <a:pt x="67498" y="0"/>
                      <a:pt x="81273" y="2296"/>
                      <a:pt x="92293" y="7347"/>
                    </a:cubicBezTo>
                    <a:lnTo>
                      <a:pt x="89538" y="36734"/>
                    </a:lnTo>
                    <a:cubicBezTo>
                      <a:pt x="82191" y="33519"/>
                      <a:pt x="65202" y="30764"/>
                      <a:pt x="55100" y="30764"/>
                    </a:cubicBezTo>
                    <a:cubicBezTo>
                      <a:pt x="42244" y="30764"/>
                      <a:pt x="36274" y="33060"/>
                      <a:pt x="36274" y="38111"/>
                    </a:cubicBezTo>
                    <a:cubicBezTo>
                      <a:pt x="36274" y="42244"/>
                      <a:pt x="40866" y="44539"/>
                      <a:pt x="54182" y="46376"/>
                    </a:cubicBezTo>
                    <a:lnTo>
                      <a:pt x="65202" y="48213"/>
                    </a:lnTo>
                    <a:cubicBezTo>
                      <a:pt x="87242" y="51886"/>
                      <a:pt x="97803" y="62447"/>
                      <a:pt x="97803" y="82191"/>
                    </a:cubicBezTo>
                    <a:cubicBezTo>
                      <a:pt x="97344" y="105609"/>
                      <a:pt x="78059" y="120302"/>
                      <a:pt x="46835" y="120302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31" name="Graphic 15">
              <a:extLst>
                <a:ext uri="{FF2B5EF4-FFF2-40B4-BE49-F238E27FC236}">
                  <a16:creationId xmlns:a16="http://schemas.microsoft.com/office/drawing/2014/main" id="{F7C2544F-1150-49E1-B361-49011FBCA853}"/>
                </a:ext>
              </a:extLst>
            </p:cNvPr>
            <p:cNvGrpSpPr/>
            <p:nvPr/>
          </p:nvGrpSpPr>
          <p:grpSpPr>
            <a:xfrm>
              <a:off x="2450306" y="2928953"/>
              <a:ext cx="1746607" cy="607022"/>
              <a:chOff x="2450306" y="2928953"/>
              <a:chExt cx="1746607" cy="607022"/>
            </a:xfrm>
            <a:solidFill>
              <a:srgbClr val="463977"/>
            </a:solidFill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E944E1A-83AC-4965-B82D-0A19F44194A0}"/>
                  </a:ext>
                </a:extLst>
              </p:cNvPr>
              <p:cNvSpPr/>
              <p:nvPr/>
            </p:nvSpPr>
            <p:spPr>
              <a:xfrm>
                <a:off x="2450306" y="2955126"/>
                <a:ext cx="522243" cy="568452"/>
              </a:xfrm>
              <a:custGeom>
                <a:avLst/>
                <a:gdLst>
                  <a:gd name="connsiteX0" fmla="*/ 401696 w 522243"/>
                  <a:gd name="connsiteY0" fmla="*/ 568452 h 568452"/>
                  <a:gd name="connsiteX1" fmla="*/ 512356 w 522243"/>
                  <a:gd name="connsiteY1" fmla="*/ 568452 h 568452"/>
                  <a:gd name="connsiteX2" fmla="*/ 521999 w 522243"/>
                  <a:gd name="connsiteY2" fmla="*/ 556055 h 568452"/>
                  <a:gd name="connsiteX3" fmla="*/ 327310 w 522243"/>
                  <a:gd name="connsiteY3" fmla="*/ 7806 h 568452"/>
                  <a:gd name="connsiteX4" fmla="*/ 315372 w 522243"/>
                  <a:gd name="connsiteY4" fmla="*/ 0 h 568452"/>
                  <a:gd name="connsiteX5" fmla="*/ 207008 w 522243"/>
                  <a:gd name="connsiteY5" fmla="*/ 0 h 568452"/>
                  <a:gd name="connsiteX6" fmla="*/ 195070 w 522243"/>
                  <a:gd name="connsiteY6" fmla="*/ 7806 h 568452"/>
                  <a:gd name="connsiteX7" fmla="*/ 382 w 522243"/>
                  <a:gd name="connsiteY7" fmla="*/ 556055 h 568452"/>
                  <a:gd name="connsiteX8" fmla="*/ 10024 w 522243"/>
                  <a:gd name="connsiteY8" fmla="*/ 568452 h 568452"/>
                  <a:gd name="connsiteX9" fmla="*/ 120684 w 522243"/>
                  <a:gd name="connsiteY9" fmla="*/ 568452 h 568452"/>
                  <a:gd name="connsiteX10" fmla="*/ 133082 w 522243"/>
                  <a:gd name="connsiteY10" fmla="*/ 558810 h 568452"/>
                  <a:gd name="connsiteX11" fmla="*/ 156499 w 522243"/>
                  <a:gd name="connsiteY11" fmla="*/ 471108 h 568452"/>
                  <a:gd name="connsiteX12" fmla="*/ 365422 w 522243"/>
                  <a:gd name="connsiteY12" fmla="*/ 471108 h 568452"/>
                  <a:gd name="connsiteX13" fmla="*/ 388839 w 522243"/>
                  <a:gd name="connsiteY13" fmla="*/ 558810 h 568452"/>
                  <a:gd name="connsiteX14" fmla="*/ 401696 w 522243"/>
                  <a:gd name="connsiteY14" fmla="*/ 568452 h 568452"/>
                  <a:gd name="connsiteX15" fmla="*/ 193233 w 522243"/>
                  <a:gd name="connsiteY15" fmla="*/ 349887 h 568452"/>
                  <a:gd name="connsiteX16" fmla="*/ 252466 w 522243"/>
                  <a:gd name="connsiteY16" fmla="*/ 172648 h 568452"/>
                  <a:gd name="connsiteX17" fmla="*/ 261190 w 522243"/>
                  <a:gd name="connsiteY17" fmla="*/ 166679 h 568452"/>
                  <a:gd name="connsiteX18" fmla="*/ 261190 w 522243"/>
                  <a:gd name="connsiteY18" fmla="*/ 166679 h 568452"/>
                  <a:gd name="connsiteX19" fmla="*/ 269914 w 522243"/>
                  <a:gd name="connsiteY19" fmla="*/ 172648 h 568452"/>
                  <a:gd name="connsiteX20" fmla="*/ 329147 w 522243"/>
                  <a:gd name="connsiteY20" fmla="*/ 349887 h 568452"/>
                  <a:gd name="connsiteX21" fmla="*/ 193233 w 522243"/>
                  <a:gd name="connsiteY21" fmla="*/ 349887 h 568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2243" h="568452">
                    <a:moveTo>
                      <a:pt x="401696" y="568452"/>
                    </a:moveTo>
                    <a:lnTo>
                      <a:pt x="512356" y="568452"/>
                    </a:lnTo>
                    <a:cubicBezTo>
                      <a:pt x="518784" y="568452"/>
                      <a:pt x="523376" y="562483"/>
                      <a:pt x="521999" y="556055"/>
                    </a:cubicBezTo>
                    <a:cubicBezTo>
                      <a:pt x="506387" y="498658"/>
                      <a:pt x="435675" y="248870"/>
                      <a:pt x="327310" y="7806"/>
                    </a:cubicBezTo>
                    <a:cubicBezTo>
                      <a:pt x="325015" y="3214"/>
                      <a:pt x="320423" y="0"/>
                      <a:pt x="315372" y="0"/>
                    </a:cubicBezTo>
                    <a:lnTo>
                      <a:pt x="207008" y="0"/>
                    </a:lnTo>
                    <a:cubicBezTo>
                      <a:pt x="201957" y="0"/>
                      <a:pt x="197365" y="3214"/>
                      <a:pt x="195070" y="7806"/>
                    </a:cubicBezTo>
                    <a:cubicBezTo>
                      <a:pt x="87165" y="248870"/>
                      <a:pt x="16453" y="498658"/>
                      <a:pt x="382" y="556055"/>
                    </a:cubicBezTo>
                    <a:cubicBezTo>
                      <a:pt x="-1455" y="562483"/>
                      <a:pt x="3596" y="568452"/>
                      <a:pt x="10024" y="568452"/>
                    </a:cubicBezTo>
                    <a:lnTo>
                      <a:pt x="120684" y="568452"/>
                    </a:lnTo>
                    <a:cubicBezTo>
                      <a:pt x="126653" y="568452"/>
                      <a:pt x="131704" y="564320"/>
                      <a:pt x="133082" y="558810"/>
                    </a:cubicBezTo>
                    <a:cubicBezTo>
                      <a:pt x="136755" y="544116"/>
                      <a:pt x="144561" y="513352"/>
                      <a:pt x="156499" y="471108"/>
                    </a:cubicBezTo>
                    <a:lnTo>
                      <a:pt x="365422" y="471108"/>
                    </a:lnTo>
                    <a:cubicBezTo>
                      <a:pt x="377360" y="513352"/>
                      <a:pt x="385166" y="544116"/>
                      <a:pt x="388839" y="558810"/>
                    </a:cubicBezTo>
                    <a:cubicBezTo>
                      <a:pt x="390676" y="564320"/>
                      <a:pt x="395727" y="568452"/>
                      <a:pt x="401696" y="568452"/>
                    </a:cubicBezTo>
                    <a:close/>
                    <a:moveTo>
                      <a:pt x="193233" y="349887"/>
                    </a:moveTo>
                    <a:cubicBezTo>
                      <a:pt x="209763" y="298001"/>
                      <a:pt x="229507" y="235095"/>
                      <a:pt x="252466" y="172648"/>
                    </a:cubicBezTo>
                    <a:cubicBezTo>
                      <a:pt x="253843" y="168975"/>
                      <a:pt x="257517" y="166679"/>
                      <a:pt x="261190" y="166679"/>
                    </a:cubicBezTo>
                    <a:lnTo>
                      <a:pt x="261190" y="166679"/>
                    </a:lnTo>
                    <a:cubicBezTo>
                      <a:pt x="265323" y="166679"/>
                      <a:pt x="268537" y="168975"/>
                      <a:pt x="269914" y="172648"/>
                    </a:cubicBezTo>
                    <a:cubicBezTo>
                      <a:pt x="292873" y="235095"/>
                      <a:pt x="312617" y="298001"/>
                      <a:pt x="329147" y="349887"/>
                    </a:cubicBezTo>
                    <a:lnTo>
                      <a:pt x="193233" y="349887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A87BB28-C692-4F7B-8F01-936E8F3FF71A}"/>
                  </a:ext>
                </a:extLst>
              </p:cNvPr>
              <p:cNvSpPr/>
              <p:nvPr/>
            </p:nvSpPr>
            <p:spPr>
              <a:xfrm>
                <a:off x="3797398" y="2928953"/>
                <a:ext cx="399515" cy="594165"/>
              </a:xfrm>
              <a:custGeom>
                <a:avLst/>
                <a:gdLst>
                  <a:gd name="connsiteX0" fmla="*/ 245691 w 399515"/>
                  <a:gd name="connsiteY0" fmla="*/ 156118 h 594165"/>
                  <a:gd name="connsiteX1" fmla="*/ 187835 w 399515"/>
                  <a:gd name="connsiteY1" fmla="*/ 164842 h 594165"/>
                  <a:gd name="connsiteX2" fmla="*/ 141000 w 399515"/>
                  <a:gd name="connsiteY2" fmla="*/ 191474 h 594165"/>
                  <a:gd name="connsiteX3" fmla="*/ 139623 w 399515"/>
                  <a:gd name="connsiteY3" fmla="*/ 192851 h 594165"/>
                  <a:gd name="connsiteX4" fmla="*/ 138704 w 399515"/>
                  <a:gd name="connsiteY4" fmla="*/ 193310 h 594165"/>
                  <a:gd name="connsiteX5" fmla="*/ 138245 w 399515"/>
                  <a:gd name="connsiteY5" fmla="*/ 193310 h 594165"/>
                  <a:gd name="connsiteX6" fmla="*/ 125847 w 399515"/>
                  <a:gd name="connsiteY6" fmla="*/ 191933 h 594165"/>
                  <a:gd name="connsiteX7" fmla="*/ 126307 w 399515"/>
                  <a:gd name="connsiteY7" fmla="*/ 181372 h 594165"/>
                  <a:gd name="connsiteX8" fmla="*/ 127225 w 399515"/>
                  <a:gd name="connsiteY8" fmla="*/ 179995 h 594165"/>
                  <a:gd name="connsiteX9" fmla="*/ 136408 w 399515"/>
                  <a:gd name="connsiteY9" fmla="*/ 151067 h 594165"/>
                  <a:gd name="connsiteX10" fmla="*/ 136408 w 399515"/>
                  <a:gd name="connsiteY10" fmla="*/ 151067 h 594165"/>
                  <a:gd name="connsiteX11" fmla="*/ 124929 w 399515"/>
                  <a:gd name="connsiteY11" fmla="*/ 8724 h 594165"/>
                  <a:gd name="connsiteX12" fmla="*/ 115286 w 399515"/>
                  <a:gd name="connsiteY12" fmla="*/ 0 h 594165"/>
                  <a:gd name="connsiteX13" fmla="*/ 9677 w 399515"/>
                  <a:gd name="connsiteY13" fmla="*/ 0 h 594165"/>
                  <a:gd name="connsiteX14" fmla="*/ 35 w 399515"/>
                  <a:gd name="connsiteY14" fmla="*/ 10561 h 594165"/>
                  <a:gd name="connsiteX15" fmla="*/ 17483 w 399515"/>
                  <a:gd name="connsiteY15" fmla="*/ 309021 h 594165"/>
                  <a:gd name="connsiteX16" fmla="*/ 7841 w 399515"/>
                  <a:gd name="connsiteY16" fmla="*/ 584064 h 594165"/>
                  <a:gd name="connsiteX17" fmla="*/ 17483 w 399515"/>
                  <a:gd name="connsiteY17" fmla="*/ 594166 h 594165"/>
                  <a:gd name="connsiteX18" fmla="*/ 123092 w 399515"/>
                  <a:gd name="connsiteY18" fmla="*/ 594166 h 594165"/>
                  <a:gd name="connsiteX19" fmla="*/ 132735 w 399515"/>
                  <a:gd name="connsiteY19" fmla="*/ 584523 h 594165"/>
                  <a:gd name="connsiteX20" fmla="*/ 142377 w 399515"/>
                  <a:gd name="connsiteY20" fmla="*/ 337490 h 594165"/>
                  <a:gd name="connsiteX21" fmla="*/ 208498 w 399515"/>
                  <a:gd name="connsiteY21" fmla="*/ 282389 h 594165"/>
                  <a:gd name="connsiteX22" fmla="*/ 275078 w 399515"/>
                  <a:gd name="connsiteY22" fmla="*/ 353102 h 594165"/>
                  <a:gd name="connsiteX23" fmla="*/ 275078 w 399515"/>
                  <a:gd name="connsiteY23" fmla="*/ 584523 h 594165"/>
                  <a:gd name="connsiteX24" fmla="*/ 284720 w 399515"/>
                  <a:gd name="connsiteY24" fmla="*/ 594166 h 594165"/>
                  <a:gd name="connsiteX25" fmla="*/ 389870 w 399515"/>
                  <a:gd name="connsiteY25" fmla="*/ 594166 h 594165"/>
                  <a:gd name="connsiteX26" fmla="*/ 399513 w 399515"/>
                  <a:gd name="connsiteY26" fmla="*/ 584523 h 594165"/>
                  <a:gd name="connsiteX27" fmla="*/ 399513 w 399515"/>
                  <a:gd name="connsiteY27" fmla="*/ 318205 h 594165"/>
                  <a:gd name="connsiteX28" fmla="*/ 245691 w 399515"/>
                  <a:gd name="connsiteY28" fmla="*/ 156118 h 594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99515" h="594165">
                    <a:moveTo>
                      <a:pt x="245691" y="156118"/>
                    </a:moveTo>
                    <a:cubicBezTo>
                      <a:pt x="226865" y="156118"/>
                      <a:pt x="206202" y="158873"/>
                      <a:pt x="187835" y="164842"/>
                    </a:cubicBezTo>
                    <a:cubicBezTo>
                      <a:pt x="171305" y="170352"/>
                      <a:pt x="155693" y="179076"/>
                      <a:pt x="141000" y="191474"/>
                    </a:cubicBezTo>
                    <a:cubicBezTo>
                      <a:pt x="140541" y="191933"/>
                      <a:pt x="140082" y="192392"/>
                      <a:pt x="139623" y="192851"/>
                    </a:cubicBezTo>
                    <a:cubicBezTo>
                      <a:pt x="139163" y="192851"/>
                      <a:pt x="139163" y="193310"/>
                      <a:pt x="138704" y="193310"/>
                    </a:cubicBezTo>
                    <a:cubicBezTo>
                      <a:pt x="138704" y="193310"/>
                      <a:pt x="138704" y="193310"/>
                      <a:pt x="138245" y="193310"/>
                    </a:cubicBezTo>
                    <a:cubicBezTo>
                      <a:pt x="134572" y="196525"/>
                      <a:pt x="128602" y="196066"/>
                      <a:pt x="125847" y="191933"/>
                    </a:cubicBezTo>
                    <a:cubicBezTo>
                      <a:pt x="123552" y="188719"/>
                      <a:pt x="124011" y="184586"/>
                      <a:pt x="126307" y="181372"/>
                    </a:cubicBezTo>
                    <a:lnTo>
                      <a:pt x="127225" y="179995"/>
                    </a:lnTo>
                    <a:cubicBezTo>
                      <a:pt x="133653" y="171730"/>
                      <a:pt x="136867" y="161628"/>
                      <a:pt x="136408" y="151067"/>
                    </a:cubicBezTo>
                    <a:lnTo>
                      <a:pt x="136408" y="151067"/>
                    </a:lnTo>
                    <a:cubicBezTo>
                      <a:pt x="131817" y="74385"/>
                      <a:pt x="127225" y="32601"/>
                      <a:pt x="124929" y="8724"/>
                    </a:cubicBezTo>
                    <a:cubicBezTo>
                      <a:pt x="124470" y="3673"/>
                      <a:pt x="120337" y="0"/>
                      <a:pt x="115286" y="0"/>
                    </a:cubicBezTo>
                    <a:lnTo>
                      <a:pt x="9677" y="0"/>
                    </a:lnTo>
                    <a:cubicBezTo>
                      <a:pt x="3708" y="0"/>
                      <a:pt x="-424" y="5051"/>
                      <a:pt x="35" y="10561"/>
                    </a:cubicBezTo>
                    <a:cubicBezTo>
                      <a:pt x="4167" y="50968"/>
                      <a:pt x="17483" y="196525"/>
                      <a:pt x="17483" y="309021"/>
                    </a:cubicBezTo>
                    <a:cubicBezTo>
                      <a:pt x="17483" y="420600"/>
                      <a:pt x="8300" y="547790"/>
                      <a:pt x="7841" y="584064"/>
                    </a:cubicBezTo>
                    <a:cubicBezTo>
                      <a:pt x="7841" y="589574"/>
                      <a:pt x="11973" y="594166"/>
                      <a:pt x="17483" y="594166"/>
                    </a:cubicBezTo>
                    <a:lnTo>
                      <a:pt x="123092" y="594166"/>
                    </a:lnTo>
                    <a:cubicBezTo>
                      <a:pt x="128602" y="594166"/>
                      <a:pt x="132735" y="590033"/>
                      <a:pt x="132735" y="584523"/>
                    </a:cubicBezTo>
                    <a:cubicBezTo>
                      <a:pt x="133194" y="553300"/>
                      <a:pt x="139623" y="372387"/>
                      <a:pt x="142377" y="337490"/>
                    </a:cubicBezTo>
                    <a:cubicBezTo>
                      <a:pt x="145592" y="302593"/>
                      <a:pt x="172683" y="282389"/>
                      <a:pt x="208498" y="282389"/>
                    </a:cubicBezTo>
                    <a:cubicBezTo>
                      <a:pt x="253497" y="282389"/>
                      <a:pt x="275078" y="312695"/>
                      <a:pt x="275078" y="353102"/>
                    </a:cubicBezTo>
                    <a:lnTo>
                      <a:pt x="275078" y="584523"/>
                    </a:lnTo>
                    <a:cubicBezTo>
                      <a:pt x="275078" y="590033"/>
                      <a:pt x="279669" y="594166"/>
                      <a:pt x="284720" y="594166"/>
                    </a:cubicBezTo>
                    <a:lnTo>
                      <a:pt x="389870" y="594166"/>
                    </a:lnTo>
                    <a:cubicBezTo>
                      <a:pt x="395380" y="594166"/>
                      <a:pt x="399513" y="589574"/>
                      <a:pt x="399513" y="584523"/>
                    </a:cubicBezTo>
                    <a:lnTo>
                      <a:pt x="399513" y="318205"/>
                    </a:lnTo>
                    <a:cubicBezTo>
                      <a:pt x="399972" y="229126"/>
                      <a:pt x="352218" y="156118"/>
                      <a:pt x="245691" y="1561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F37885A-7A01-40A5-8EDD-A0CA2CE95A70}"/>
                  </a:ext>
                </a:extLst>
              </p:cNvPr>
              <p:cNvSpPr/>
              <p:nvPr/>
            </p:nvSpPr>
            <p:spPr>
              <a:xfrm>
                <a:off x="3334590" y="3075887"/>
                <a:ext cx="424311" cy="460088"/>
              </a:xfrm>
              <a:custGeom>
                <a:avLst/>
                <a:gdLst>
                  <a:gd name="connsiteX0" fmla="*/ 233258 w 424311"/>
                  <a:gd name="connsiteY0" fmla="*/ 346214 h 460088"/>
                  <a:gd name="connsiteX1" fmla="*/ 150148 w 424311"/>
                  <a:gd name="connsiteY1" fmla="*/ 311776 h 460088"/>
                  <a:gd name="connsiteX2" fmla="*/ 118466 w 424311"/>
                  <a:gd name="connsiteY2" fmla="*/ 229585 h 460088"/>
                  <a:gd name="connsiteX3" fmla="*/ 150148 w 424311"/>
                  <a:gd name="connsiteY3" fmla="*/ 147394 h 460088"/>
                  <a:gd name="connsiteX4" fmla="*/ 233258 w 424311"/>
                  <a:gd name="connsiteY4" fmla="*/ 112956 h 460088"/>
                  <a:gd name="connsiteX5" fmla="*/ 323255 w 424311"/>
                  <a:gd name="connsiteY5" fmla="*/ 155659 h 460088"/>
                  <a:gd name="connsiteX6" fmla="*/ 336112 w 424311"/>
                  <a:gd name="connsiteY6" fmla="*/ 157954 h 460088"/>
                  <a:gd name="connsiteX7" fmla="*/ 419681 w 424311"/>
                  <a:gd name="connsiteY7" fmla="*/ 105150 h 460088"/>
                  <a:gd name="connsiteX8" fmla="*/ 422436 w 424311"/>
                  <a:gd name="connsiteY8" fmla="*/ 90916 h 460088"/>
                  <a:gd name="connsiteX9" fmla="*/ 348510 w 424311"/>
                  <a:gd name="connsiteY9" fmla="*/ 27550 h 460088"/>
                  <a:gd name="connsiteX10" fmla="*/ 233717 w 424311"/>
                  <a:gd name="connsiteY10" fmla="*/ 0 h 460088"/>
                  <a:gd name="connsiteX11" fmla="*/ 68416 w 424311"/>
                  <a:gd name="connsiteY11" fmla="*/ 63825 h 460088"/>
                  <a:gd name="connsiteX12" fmla="*/ 18367 w 424311"/>
                  <a:gd name="connsiteY12" fmla="*/ 136373 h 460088"/>
                  <a:gd name="connsiteX13" fmla="*/ 0 w 424311"/>
                  <a:gd name="connsiteY13" fmla="*/ 230044 h 460088"/>
                  <a:gd name="connsiteX14" fmla="*/ 18367 w 424311"/>
                  <a:gd name="connsiteY14" fmla="*/ 323715 h 460088"/>
                  <a:gd name="connsiteX15" fmla="*/ 68416 w 424311"/>
                  <a:gd name="connsiteY15" fmla="*/ 396264 h 460088"/>
                  <a:gd name="connsiteX16" fmla="*/ 233717 w 424311"/>
                  <a:gd name="connsiteY16" fmla="*/ 460088 h 460088"/>
                  <a:gd name="connsiteX17" fmla="*/ 348510 w 424311"/>
                  <a:gd name="connsiteY17" fmla="*/ 432538 h 460088"/>
                  <a:gd name="connsiteX18" fmla="*/ 422436 w 424311"/>
                  <a:gd name="connsiteY18" fmla="*/ 369173 h 460088"/>
                  <a:gd name="connsiteX19" fmla="*/ 419681 w 424311"/>
                  <a:gd name="connsiteY19" fmla="*/ 354938 h 460088"/>
                  <a:gd name="connsiteX20" fmla="*/ 336112 w 424311"/>
                  <a:gd name="connsiteY20" fmla="*/ 302134 h 460088"/>
                  <a:gd name="connsiteX21" fmla="*/ 323255 w 424311"/>
                  <a:gd name="connsiteY21" fmla="*/ 304430 h 460088"/>
                  <a:gd name="connsiteX22" fmla="*/ 233258 w 424311"/>
                  <a:gd name="connsiteY22" fmla="*/ 346214 h 46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24311" h="460088">
                    <a:moveTo>
                      <a:pt x="233258" y="346214"/>
                    </a:moveTo>
                    <a:cubicBezTo>
                      <a:pt x="200657" y="346214"/>
                      <a:pt x="171270" y="334276"/>
                      <a:pt x="150148" y="311776"/>
                    </a:cubicBezTo>
                    <a:cubicBezTo>
                      <a:pt x="129486" y="290195"/>
                      <a:pt x="118466" y="261268"/>
                      <a:pt x="118466" y="229585"/>
                    </a:cubicBezTo>
                    <a:cubicBezTo>
                      <a:pt x="118466" y="197902"/>
                      <a:pt x="129945" y="168515"/>
                      <a:pt x="150148" y="147394"/>
                    </a:cubicBezTo>
                    <a:cubicBezTo>
                      <a:pt x="171270" y="125353"/>
                      <a:pt x="200657" y="112956"/>
                      <a:pt x="233258" y="112956"/>
                    </a:cubicBezTo>
                    <a:cubicBezTo>
                      <a:pt x="269992" y="112956"/>
                      <a:pt x="302134" y="128108"/>
                      <a:pt x="323255" y="155659"/>
                    </a:cubicBezTo>
                    <a:cubicBezTo>
                      <a:pt x="326470" y="159791"/>
                      <a:pt x="331980" y="160709"/>
                      <a:pt x="336112" y="157954"/>
                    </a:cubicBezTo>
                    <a:lnTo>
                      <a:pt x="419681" y="105150"/>
                    </a:lnTo>
                    <a:cubicBezTo>
                      <a:pt x="424273" y="101936"/>
                      <a:pt x="425651" y="95507"/>
                      <a:pt x="422436" y="90916"/>
                    </a:cubicBezTo>
                    <a:cubicBezTo>
                      <a:pt x="403151" y="64743"/>
                      <a:pt x="377438" y="43162"/>
                      <a:pt x="348510" y="27550"/>
                    </a:cubicBezTo>
                    <a:cubicBezTo>
                      <a:pt x="314072" y="9643"/>
                      <a:pt x="274584" y="0"/>
                      <a:pt x="233717" y="0"/>
                    </a:cubicBezTo>
                    <a:cubicBezTo>
                      <a:pt x="170352" y="0"/>
                      <a:pt x="111578" y="22499"/>
                      <a:pt x="68416" y="63825"/>
                    </a:cubicBezTo>
                    <a:cubicBezTo>
                      <a:pt x="46835" y="84487"/>
                      <a:pt x="30305" y="108823"/>
                      <a:pt x="18367" y="136373"/>
                    </a:cubicBezTo>
                    <a:cubicBezTo>
                      <a:pt x="5969" y="165301"/>
                      <a:pt x="0" y="196525"/>
                      <a:pt x="0" y="230044"/>
                    </a:cubicBezTo>
                    <a:cubicBezTo>
                      <a:pt x="0" y="263104"/>
                      <a:pt x="5969" y="294787"/>
                      <a:pt x="18367" y="323715"/>
                    </a:cubicBezTo>
                    <a:cubicBezTo>
                      <a:pt x="29846" y="351265"/>
                      <a:pt x="46835" y="375601"/>
                      <a:pt x="68416" y="396264"/>
                    </a:cubicBezTo>
                    <a:cubicBezTo>
                      <a:pt x="111578" y="437130"/>
                      <a:pt x="169893" y="460088"/>
                      <a:pt x="233717" y="460088"/>
                    </a:cubicBezTo>
                    <a:cubicBezTo>
                      <a:pt x="274584" y="460088"/>
                      <a:pt x="314531" y="450446"/>
                      <a:pt x="348510" y="432538"/>
                    </a:cubicBezTo>
                    <a:cubicBezTo>
                      <a:pt x="377897" y="416926"/>
                      <a:pt x="403151" y="395345"/>
                      <a:pt x="422436" y="369173"/>
                    </a:cubicBezTo>
                    <a:cubicBezTo>
                      <a:pt x="425651" y="364581"/>
                      <a:pt x="424732" y="358152"/>
                      <a:pt x="419681" y="354938"/>
                    </a:cubicBezTo>
                    <a:lnTo>
                      <a:pt x="336112" y="302134"/>
                    </a:lnTo>
                    <a:cubicBezTo>
                      <a:pt x="331980" y="299379"/>
                      <a:pt x="326470" y="300297"/>
                      <a:pt x="323255" y="304430"/>
                    </a:cubicBezTo>
                    <a:cubicBezTo>
                      <a:pt x="302134" y="331061"/>
                      <a:pt x="269992" y="346214"/>
                      <a:pt x="233258" y="346214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43D7594-1420-41BF-A45C-89D10E7F4629}"/>
                  </a:ext>
                </a:extLst>
              </p:cNvPr>
              <p:cNvSpPr/>
              <p:nvPr/>
            </p:nvSpPr>
            <p:spPr>
              <a:xfrm>
                <a:off x="3018190" y="3076063"/>
                <a:ext cx="313354" cy="447514"/>
              </a:xfrm>
              <a:custGeom>
                <a:avLst/>
                <a:gdLst>
                  <a:gd name="connsiteX0" fmla="*/ 312726 w 313354"/>
                  <a:gd name="connsiteY0" fmla="*/ 22323 h 447514"/>
                  <a:gd name="connsiteX1" fmla="*/ 307216 w 313354"/>
                  <a:gd name="connsiteY1" fmla="*/ 9926 h 447514"/>
                  <a:gd name="connsiteX2" fmla="*/ 134109 w 313354"/>
                  <a:gd name="connsiteY2" fmla="*/ 46200 h 447514"/>
                  <a:gd name="connsiteX3" fmla="*/ 122171 w 313354"/>
                  <a:gd name="connsiteY3" fmla="*/ 45741 h 447514"/>
                  <a:gd name="connsiteX4" fmla="*/ 122630 w 313354"/>
                  <a:gd name="connsiteY4" fmla="*/ 36098 h 447514"/>
                  <a:gd name="connsiteX5" fmla="*/ 131814 w 313354"/>
                  <a:gd name="connsiteY5" fmla="*/ 22323 h 447514"/>
                  <a:gd name="connsiteX6" fmla="*/ 123549 w 313354"/>
                  <a:gd name="connsiteY6" fmla="*/ 8548 h 447514"/>
                  <a:gd name="connsiteX7" fmla="*/ 9674 w 313354"/>
                  <a:gd name="connsiteY7" fmla="*/ 8548 h 447514"/>
                  <a:gd name="connsiteX8" fmla="*/ 32 w 313354"/>
                  <a:gd name="connsiteY8" fmla="*/ 19109 h 447514"/>
                  <a:gd name="connsiteX9" fmla="*/ 3705 w 313354"/>
                  <a:gd name="connsiteY9" fmla="*/ 436954 h 447514"/>
                  <a:gd name="connsiteX10" fmla="*/ 13348 w 313354"/>
                  <a:gd name="connsiteY10" fmla="*/ 447515 h 447514"/>
                  <a:gd name="connsiteX11" fmla="*/ 118498 w 313354"/>
                  <a:gd name="connsiteY11" fmla="*/ 447515 h 447514"/>
                  <a:gd name="connsiteX12" fmla="*/ 128140 w 313354"/>
                  <a:gd name="connsiteY12" fmla="*/ 437413 h 447514"/>
                  <a:gd name="connsiteX13" fmla="*/ 130436 w 313354"/>
                  <a:gd name="connsiteY13" fmla="*/ 209205 h 447514"/>
                  <a:gd name="connsiteX14" fmla="*/ 265891 w 313354"/>
                  <a:gd name="connsiteY14" fmla="*/ 126096 h 447514"/>
                  <a:gd name="connsiteX15" fmla="*/ 278748 w 313354"/>
                  <a:gd name="connsiteY15" fmla="*/ 120127 h 447514"/>
                  <a:gd name="connsiteX16" fmla="*/ 312726 w 313354"/>
                  <a:gd name="connsiteY16" fmla="*/ 22323 h 447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3354" h="447514">
                    <a:moveTo>
                      <a:pt x="312726" y="22323"/>
                    </a:moveTo>
                    <a:cubicBezTo>
                      <a:pt x="314563" y="17272"/>
                      <a:pt x="312267" y="12222"/>
                      <a:pt x="307216" y="9926"/>
                    </a:cubicBezTo>
                    <a:cubicBezTo>
                      <a:pt x="244310" y="-16247"/>
                      <a:pt x="163037" y="14058"/>
                      <a:pt x="134109" y="46200"/>
                    </a:cubicBezTo>
                    <a:cubicBezTo>
                      <a:pt x="130895" y="49874"/>
                      <a:pt x="124926" y="49874"/>
                      <a:pt x="122171" y="45741"/>
                    </a:cubicBezTo>
                    <a:cubicBezTo>
                      <a:pt x="120334" y="42986"/>
                      <a:pt x="120793" y="38394"/>
                      <a:pt x="122630" y="36098"/>
                    </a:cubicBezTo>
                    <a:cubicBezTo>
                      <a:pt x="126303" y="31966"/>
                      <a:pt x="129977" y="25997"/>
                      <a:pt x="131814" y="22323"/>
                    </a:cubicBezTo>
                    <a:cubicBezTo>
                      <a:pt x="135028" y="15895"/>
                      <a:pt x="130436" y="8548"/>
                      <a:pt x="123549" y="8548"/>
                    </a:cubicBezTo>
                    <a:cubicBezTo>
                      <a:pt x="103804" y="8548"/>
                      <a:pt x="36306" y="8548"/>
                      <a:pt x="9674" y="8548"/>
                    </a:cubicBezTo>
                    <a:cubicBezTo>
                      <a:pt x="4164" y="8548"/>
                      <a:pt x="-427" y="13140"/>
                      <a:pt x="32" y="19109"/>
                    </a:cubicBezTo>
                    <a:cubicBezTo>
                      <a:pt x="13807" y="217011"/>
                      <a:pt x="7378" y="392873"/>
                      <a:pt x="3705" y="436954"/>
                    </a:cubicBezTo>
                    <a:cubicBezTo>
                      <a:pt x="3246" y="442464"/>
                      <a:pt x="7838" y="447515"/>
                      <a:pt x="13348" y="447515"/>
                    </a:cubicBezTo>
                    <a:cubicBezTo>
                      <a:pt x="38143" y="447515"/>
                      <a:pt x="95539" y="447515"/>
                      <a:pt x="118498" y="447515"/>
                    </a:cubicBezTo>
                    <a:cubicBezTo>
                      <a:pt x="124008" y="447515"/>
                      <a:pt x="128599" y="442923"/>
                      <a:pt x="128140" y="437413"/>
                    </a:cubicBezTo>
                    <a:cubicBezTo>
                      <a:pt x="126763" y="402975"/>
                      <a:pt x="123549" y="288183"/>
                      <a:pt x="130436" y="209205"/>
                    </a:cubicBezTo>
                    <a:cubicBezTo>
                      <a:pt x="138701" y="115076"/>
                      <a:pt x="233749" y="112780"/>
                      <a:pt x="265891" y="126096"/>
                    </a:cubicBezTo>
                    <a:cubicBezTo>
                      <a:pt x="270942" y="128392"/>
                      <a:pt x="276911" y="125637"/>
                      <a:pt x="278748" y="120127"/>
                    </a:cubicBezTo>
                    <a:lnTo>
                      <a:pt x="312726" y="22323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C166F52-0651-42B5-99E3-C53878CF5AFB}"/>
                </a:ext>
              </a:extLst>
            </p:cNvPr>
            <p:cNvSpPr/>
            <p:nvPr/>
          </p:nvSpPr>
          <p:spPr>
            <a:xfrm>
              <a:off x="1274078" y="2754928"/>
              <a:ext cx="1049878" cy="1214963"/>
            </a:xfrm>
            <a:custGeom>
              <a:avLst/>
              <a:gdLst>
                <a:gd name="connsiteX0" fmla="*/ 953912 w 1049878"/>
                <a:gd name="connsiteY0" fmla="*/ 375601 h 1214963"/>
                <a:gd name="connsiteX1" fmla="*/ 794121 w 1049878"/>
                <a:gd name="connsiteY1" fmla="*/ 381570 h 1214963"/>
                <a:gd name="connsiteX2" fmla="*/ 712848 w 1049878"/>
                <a:gd name="connsiteY2" fmla="*/ 194229 h 1214963"/>
                <a:gd name="connsiteX3" fmla="*/ 464896 w 1049878"/>
                <a:gd name="connsiteY3" fmla="*/ 0 h 1214963"/>
                <a:gd name="connsiteX4" fmla="*/ 106744 w 1049878"/>
                <a:gd name="connsiteY4" fmla="*/ 412335 h 1214963"/>
                <a:gd name="connsiteX5" fmla="*/ 216 w 1049878"/>
                <a:gd name="connsiteY5" fmla="*/ 962420 h 1214963"/>
                <a:gd name="connsiteX6" fmla="*/ 94805 w 1049878"/>
                <a:gd name="connsiteY6" fmla="*/ 1063437 h 1214963"/>
                <a:gd name="connsiteX7" fmla="*/ 95264 w 1049878"/>
                <a:gd name="connsiteY7" fmla="*/ 1063437 h 1214963"/>
                <a:gd name="connsiteX8" fmla="*/ 189853 w 1049878"/>
                <a:gd name="connsiteY8" fmla="*/ 975277 h 1214963"/>
                <a:gd name="connsiteX9" fmla="*/ 286738 w 1049878"/>
                <a:gd name="connsiteY9" fmla="*/ 472027 h 1214963"/>
                <a:gd name="connsiteX10" fmla="*/ 464896 w 1049878"/>
                <a:gd name="connsiteY10" fmla="*/ 190096 h 1214963"/>
                <a:gd name="connsiteX11" fmla="*/ 601729 w 1049878"/>
                <a:gd name="connsiteY11" fmla="*/ 405447 h 1214963"/>
                <a:gd name="connsiteX12" fmla="*/ 369848 w 1049878"/>
                <a:gd name="connsiteY12" fmla="*/ 529423 h 1214963"/>
                <a:gd name="connsiteX13" fmla="*/ 331278 w 1049878"/>
                <a:gd name="connsiteY13" fmla="*/ 791609 h 1214963"/>
                <a:gd name="connsiteX14" fmla="*/ 635707 w 1049878"/>
                <a:gd name="connsiteY14" fmla="*/ 1185117 h 1214963"/>
                <a:gd name="connsiteX15" fmla="*/ 758765 w 1049878"/>
                <a:gd name="connsiteY15" fmla="*/ 1214963 h 1214963"/>
                <a:gd name="connsiteX16" fmla="*/ 837283 w 1049878"/>
                <a:gd name="connsiteY16" fmla="*/ 1197974 h 1214963"/>
                <a:gd name="connsiteX17" fmla="*/ 909373 w 1049878"/>
                <a:gd name="connsiteY17" fmla="*/ 942676 h 1214963"/>
                <a:gd name="connsiteX18" fmla="*/ 885037 w 1049878"/>
                <a:gd name="connsiteY18" fmla="*/ 746610 h 1214963"/>
                <a:gd name="connsiteX19" fmla="*/ 855650 w 1049878"/>
                <a:gd name="connsiteY19" fmla="*/ 598757 h 1214963"/>
                <a:gd name="connsiteX20" fmla="*/ 848303 w 1049878"/>
                <a:gd name="connsiteY20" fmla="*/ 567993 h 1214963"/>
                <a:gd name="connsiteX21" fmla="*/ 956667 w 1049878"/>
                <a:gd name="connsiteY21" fmla="*/ 564779 h 1214963"/>
                <a:gd name="connsiteX22" fmla="*/ 1049879 w 1049878"/>
                <a:gd name="connsiteY22" fmla="*/ 470190 h 1214963"/>
                <a:gd name="connsiteX23" fmla="*/ 1049879 w 1049878"/>
                <a:gd name="connsiteY23" fmla="*/ 470190 h 1214963"/>
                <a:gd name="connsiteX24" fmla="*/ 953912 w 1049878"/>
                <a:gd name="connsiteY24" fmla="*/ 375601 h 1214963"/>
                <a:gd name="connsiteX25" fmla="*/ 722031 w 1049878"/>
                <a:gd name="connsiteY25" fmla="*/ 1001909 h 1214963"/>
                <a:gd name="connsiteX26" fmla="*/ 709634 w 1049878"/>
                <a:gd name="connsiteY26" fmla="*/ 1009714 h 1214963"/>
                <a:gd name="connsiteX27" fmla="*/ 514946 w 1049878"/>
                <a:gd name="connsiteY27" fmla="*/ 744314 h 1214963"/>
                <a:gd name="connsiteX28" fmla="*/ 519537 w 1049878"/>
                <a:gd name="connsiteY28" fmla="*/ 645593 h 1214963"/>
                <a:gd name="connsiteX29" fmla="*/ 756469 w 1049878"/>
                <a:gd name="connsiteY29" fmla="*/ 573503 h 1214963"/>
                <a:gd name="connsiteX30" fmla="*/ 765652 w 1049878"/>
                <a:gd name="connsiteY30" fmla="*/ 580850 h 1214963"/>
                <a:gd name="connsiteX31" fmla="*/ 765652 w 1049878"/>
                <a:gd name="connsiteY31" fmla="*/ 580850 h 1214963"/>
                <a:gd name="connsiteX32" fmla="*/ 758306 w 1049878"/>
                <a:gd name="connsiteY32" fmla="*/ 590492 h 1214963"/>
                <a:gd name="connsiteX33" fmla="*/ 675196 w 1049878"/>
                <a:gd name="connsiteY33" fmla="*/ 666255 h 1214963"/>
                <a:gd name="connsiteX34" fmla="*/ 722031 w 1049878"/>
                <a:gd name="connsiteY34" fmla="*/ 1001909 h 121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49878" h="1214963">
                  <a:moveTo>
                    <a:pt x="953912" y="375601"/>
                  </a:moveTo>
                  <a:cubicBezTo>
                    <a:pt x="896516" y="376519"/>
                    <a:pt x="843252" y="378356"/>
                    <a:pt x="794121" y="381570"/>
                  </a:cubicBezTo>
                  <a:cubicBezTo>
                    <a:pt x="771162" y="314531"/>
                    <a:pt x="744071" y="250248"/>
                    <a:pt x="712848" y="194229"/>
                  </a:cubicBezTo>
                  <a:cubicBezTo>
                    <a:pt x="649482" y="79896"/>
                    <a:pt x="568209" y="0"/>
                    <a:pt x="464896" y="0"/>
                  </a:cubicBezTo>
                  <a:cubicBezTo>
                    <a:pt x="317503" y="0"/>
                    <a:pt x="196741" y="138669"/>
                    <a:pt x="106744" y="412335"/>
                  </a:cubicBezTo>
                  <a:cubicBezTo>
                    <a:pt x="53939" y="571666"/>
                    <a:pt x="11695" y="795282"/>
                    <a:pt x="216" y="962420"/>
                  </a:cubicBezTo>
                  <a:cubicBezTo>
                    <a:pt x="-3457" y="1017061"/>
                    <a:pt x="40164" y="1063437"/>
                    <a:pt x="94805" y="1063437"/>
                  </a:cubicBezTo>
                  <a:lnTo>
                    <a:pt x="95264" y="1063437"/>
                  </a:lnTo>
                  <a:cubicBezTo>
                    <a:pt x="145314" y="1063437"/>
                    <a:pt x="186180" y="1024867"/>
                    <a:pt x="189853" y="975277"/>
                  </a:cubicBezTo>
                  <a:cubicBezTo>
                    <a:pt x="199955" y="824669"/>
                    <a:pt x="239444" y="615288"/>
                    <a:pt x="286738" y="472027"/>
                  </a:cubicBezTo>
                  <a:cubicBezTo>
                    <a:pt x="360205" y="248870"/>
                    <a:pt x="420816" y="190096"/>
                    <a:pt x="464896" y="190096"/>
                  </a:cubicBezTo>
                  <a:cubicBezTo>
                    <a:pt x="542955" y="190096"/>
                    <a:pt x="601729" y="405447"/>
                    <a:pt x="601729" y="405447"/>
                  </a:cubicBezTo>
                  <a:cubicBezTo>
                    <a:pt x="494742" y="427946"/>
                    <a:pt x="418520" y="466517"/>
                    <a:pt x="369848" y="529423"/>
                  </a:cubicBezTo>
                  <a:cubicBezTo>
                    <a:pt x="317043" y="597380"/>
                    <a:pt x="304187" y="685541"/>
                    <a:pt x="331278" y="791609"/>
                  </a:cubicBezTo>
                  <a:cubicBezTo>
                    <a:pt x="385919" y="1003286"/>
                    <a:pt x="524588" y="1133690"/>
                    <a:pt x="635707" y="1185117"/>
                  </a:cubicBezTo>
                  <a:cubicBezTo>
                    <a:pt x="678869" y="1204862"/>
                    <a:pt x="720654" y="1214963"/>
                    <a:pt x="758765" y="1214963"/>
                  </a:cubicBezTo>
                  <a:cubicBezTo>
                    <a:pt x="787233" y="1214963"/>
                    <a:pt x="813865" y="1209453"/>
                    <a:pt x="837283" y="1197974"/>
                  </a:cubicBezTo>
                  <a:cubicBezTo>
                    <a:pt x="908913" y="1163077"/>
                    <a:pt x="918097" y="1074457"/>
                    <a:pt x="909373" y="942676"/>
                  </a:cubicBezTo>
                  <a:cubicBezTo>
                    <a:pt x="905240" y="883902"/>
                    <a:pt x="896975" y="816404"/>
                    <a:pt x="885037" y="746610"/>
                  </a:cubicBezTo>
                  <a:cubicBezTo>
                    <a:pt x="876772" y="697938"/>
                    <a:pt x="866670" y="647889"/>
                    <a:pt x="855650" y="598757"/>
                  </a:cubicBezTo>
                  <a:cubicBezTo>
                    <a:pt x="853354" y="588656"/>
                    <a:pt x="851058" y="578095"/>
                    <a:pt x="848303" y="567993"/>
                  </a:cubicBezTo>
                  <a:cubicBezTo>
                    <a:pt x="885496" y="566156"/>
                    <a:pt x="922688" y="565238"/>
                    <a:pt x="956667" y="564779"/>
                  </a:cubicBezTo>
                  <a:cubicBezTo>
                    <a:pt x="1008553" y="564320"/>
                    <a:pt x="1049879" y="521617"/>
                    <a:pt x="1049879" y="470190"/>
                  </a:cubicBezTo>
                  <a:lnTo>
                    <a:pt x="1049879" y="470190"/>
                  </a:lnTo>
                  <a:cubicBezTo>
                    <a:pt x="1049879" y="417385"/>
                    <a:pt x="1006717" y="374683"/>
                    <a:pt x="953912" y="375601"/>
                  </a:cubicBezTo>
                  <a:close/>
                  <a:moveTo>
                    <a:pt x="722031" y="1001909"/>
                  </a:moveTo>
                  <a:cubicBezTo>
                    <a:pt x="722490" y="1008337"/>
                    <a:pt x="715603" y="1012929"/>
                    <a:pt x="709634" y="1009714"/>
                  </a:cubicBezTo>
                  <a:cubicBezTo>
                    <a:pt x="648105" y="978032"/>
                    <a:pt x="554434" y="895840"/>
                    <a:pt x="514946" y="744314"/>
                  </a:cubicBezTo>
                  <a:cubicBezTo>
                    <a:pt x="497038" y="674980"/>
                    <a:pt x="514027" y="652939"/>
                    <a:pt x="519537" y="645593"/>
                  </a:cubicBezTo>
                  <a:cubicBezTo>
                    <a:pt x="535608" y="624930"/>
                    <a:pt x="585658" y="590952"/>
                    <a:pt x="756469" y="573503"/>
                  </a:cubicBezTo>
                  <a:cubicBezTo>
                    <a:pt x="761061" y="573044"/>
                    <a:pt x="765193" y="576258"/>
                    <a:pt x="765652" y="580850"/>
                  </a:cubicBezTo>
                  <a:lnTo>
                    <a:pt x="765652" y="580850"/>
                  </a:lnTo>
                  <a:cubicBezTo>
                    <a:pt x="766112" y="585442"/>
                    <a:pt x="762897" y="589574"/>
                    <a:pt x="758306" y="590492"/>
                  </a:cubicBezTo>
                  <a:cubicBezTo>
                    <a:pt x="729837" y="594625"/>
                    <a:pt x="663717" y="608859"/>
                    <a:pt x="675196" y="666255"/>
                  </a:cubicBezTo>
                  <a:cubicBezTo>
                    <a:pt x="675655" y="665796"/>
                    <a:pt x="715144" y="837985"/>
                    <a:pt x="722031" y="1001909"/>
                  </a:cubicBezTo>
                  <a:close/>
                </a:path>
              </a:pathLst>
            </a:custGeom>
            <a:solidFill>
              <a:srgbClr val="3CE580"/>
            </a:solidFill>
            <a:ln w="4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1110366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_Cover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CD249F-79E9-4F4C-8557-D742E93A02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52CBD1-A9B7-4F7B-BF15-CEB951CD78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8049" y="2748478"/>
            <a:ext cx="5688013" cy="1219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200" b="1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add a presentation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BE3D1E2-F94E-4E3E-9906-839B67C4D82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88049" y="4507777"/>
            <a:ext cx="5688013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speaker’s name if needed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77E7345-4968-407D-BCA9-78B73AF81B2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988049" y="5047953"/>
            <a:ext cx="5688013" cy="422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date if needed</a:t>
            </a:r>
          </a:p>
        </p:txBody>
      </p:sp>
      <p:grpSp>
        <p:nvGrpSpPr>
          <p:cNvPr id="16" name="Graphic 15">
            <a:extLst>
              <a:ext uri="{FF2B5EF4-FFF2-40B4-BE49-F238E27FC236}">
                <a16:creationId xmlns:a16="http://schemas.microsoft.com/office/drawing/2014/main" id="{6096A24A-8EE6-4A68-9253-292456CB10A0}"/>
              </a:ext>
            </a:extLst>
          </p:cNvPr>
          <p:cNvGrpSpPr/>
          <p:nvPr userDrawn="1"/>
        </p:nvGrpSpPr>
        <p:grpSpPr>
          <a:xfrm>
            <a:off x="1274078" y="2754928"/>
            <a:ext cx="2929720" cy="1214963"/>
            <a:chOff x="1274078" y="2754928"/>
            <a:chExt cx="2929720" cy="1214963"/>
          </a:xfrm>
          <a:solidFill>
            <a:schemeClr val="accent1"/>
          </a:solidFill>
        </p:grpSpPr>
        <p:grpSp>
          <p:nvGrpSpPr>
            <p:cNvPr id="17" name="Graphic 15">
              <a:extLst>
                <a:ext uri="{FF2B5EF4-FFF2-40B4-BE49-F238E27FC236}">
                  <a16:creationId xmlns:a16="http://schemas.microsoft.com/office/drawing/2014/main" id="{8D674227-0B00-4EC7-BD18-1ADB27B1B136}"/>
                </a:ext>
              </a:extLst>
            </p:cNvPr>
            <p:cNvGrpSpPr/>
            <p:nvPr/>
          </p:nvGrpSpPr>
          <p:grpSpPr>
            <a:xfrm>
              <a:off x="2450688" y="3622299"/>
              <a:ext cx="1753110" cy="219483"/>
              <a:chOff x="2450688" y="3622299"/>
              <a:chExt cx="1753110" cy="219483"/>
            </a:xfrm>
            <a:solidFill>
              <a:srgbClr val="463977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C69A697-B9EC-4B58-A9F6-643EF36DB1C8}"/>
                  </a:ext>
                </a:extLst>
              </p:cNvPr>
              <p:cNvSpPr/>
              <p:nvPr/>
            </p:nvSpPr>
            <p:spPr>
              <a:xfrm>
                <a:off x="2450688" y="3630564"/>
                <a:ext cx="175862" cy="163005"/>
              </a:xfrm>
              <a:custGeom>
                <a:avLst/>
                <a:gdLst>
                  <a:gd name="connsiteX0" fmla="*/ 53264 w 175862"/>
                  <a:gd name="connsiteY0" fmla="*/ 133159 h 163005"/>
                  <a:gd name="connsiteX1" fmla="*/ 42244 w 175862"/>
                  <a:gd name="connsiteY1" fmla="*/ 163005 h 163005"/>
                  <a:gd name="connsiteX2" fmla="*/ 0 w 175862"/>
                  <a:gd name="connsiteY2" fmla="*/ 163005 h 163005"/>
                  <a:gd name="connsiteX3" fmla="*/ 64284 w 175862"/>
                  <a:gd name="connsiteY3" fmla="*/ 0 h 163005"/>
                  <a:gd name="connsiteX4" fmla="*/ 111119 w 175862"/>
                  <a:gd name="connsiteY4" fmla="*/ 0 h 163005"/>
                  <a:gd name="connsiteX5" fmla="*/ 175862 w 175862"/>
                  <a:gd name="connsiteY5" fmla="*/ 163005 h 163005"/>
                  <a:gd name="connsiteX6" fmla="*/ 133618 w 175862"/>
                  <a:gd name="connsiteY6" fmla="*/ 163005 h 163005"/>
                  <a:gd name="connsiteX7" fmla="*/ 122598 w 175862"/>
                  <a:gd name="connsiteY7" fmla="*/ 133159 h 163005"/>
                  <a:gd name="connsiteX8" fmla="*/ 53264 w 175862"/>
                  <a:gd name="connsiteY8" fmla="*/ 133159 h 163005"/>
                  <a:gd name="connsiteX9" fmla="*/ 111119 w 175862"/>
                  <a:gd name="connsiteY9" fmla="*/ 102395 h 163005"/>
                  <a:gd name="connsiteX10" fmla="*/ 87701 w 175862"/>
                  <a:gd name="connsiteY10" fmla="*/ 39489 h 163005"/>
                  <a:gd name="connsiteX11" fmla="*/ 64284 w 175862"/>
                  <a:gd name="connsiteY11" fmla="*/ 102395 h 163005"/>
                  <a:gd name="connsiteX12" fmla="*/ 111119 w 175862"/>
                  <a:gd name="connsiteY12" fmla="*/ 102395 h 163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5862" h="163005">
                    <a:moveTo>
                      <a:pt x="53264" y="133159"/>
                    </a:moveTo>
                    <a:lnTo>
                      <a:pt x="42244" y="163005"/>
                    </a:lnTo>
                    <a:lnTo>
                      <a:pt x="0" y="163005"/>
                    </a:lnTo>
                    <a:lnTo>
                      <a:pt x="64284" y="0"/>
                    </a:lnTo>
                    <a:lnTo>
                      <a:pt x="111119" y="0"/>
                    </a:lnTo>
                    <a:lnTo>
                      <a:pt x="175862" y="163005"/>
                    </a:lnTo>
                    <a:lnTo>
                      <a:pt x="133618" y="163005"/>
                    </a:lnTo>
                    <a:lnTo>
                      <a:pt x="122598" y="133159"/>
                    </a:lnTo>
                    <a:lnTo>
                      <a:pt x="53264" y="133159"/>
                    </a:lnTo>
                    <a:close/>
                    <a:moveTo>
                      <a:pt x="111119" y="102395"/>
                    </a:moveTo>
                    <a:lnTo>
                      <a:pt x="87701" y="39489"/>
                    </a:lnTo>
                    <a:lnTo>
                      <a:pt x="64284" y="102395"/>
                    </a:lnTo>
                    <a:lnTo>
                      <a:pt x="111119" y="102395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181E3AC-8313-402F-B68F-6EAA45A263CB}"/>
                  </a:ext>
                </a:extLst>
              </p:cNvPr>
              <p:cNvSpPr/>
              <p:nvPr/>
            </p:nvSpPr>
            <p:spPr>
              <a:xfrm>
                <a:off x="2638488" y="3675563"/>
                <a:ext cx="125353" cy="166219"/>
              </a:xfrm>
              <a:custGeom>
                <a:avLst/>
                <a:gdLst>
                  <a:gd name="connsiteX0" fmla="*/ 0 w 125353"/>
                  <a:gd name="connsiteY0" fmla="*/ 166219 h 166219"/>
                  <a:gd name="connsiteX1" fmla="*/ 0 w 125353"/>
                  <a:gd name="connsiteY1" fmla="*/ 2755 h 166219"/>
                  <a:gd name="connsiteX2" fmla="*/ 35356 w 125353"/>
                  <a:gd name="connsiteY2" fmla="*/ 2755 h 166219"/>
                  <a:gd name="connsiteX3" fmla="*/ 36734 w 125353"/>
                  <a:gd name="connsiteY3" fmla="*/ 14693 h 166219"/>
                  <a:gd name="connsiteX4" fmla="*/ 71631 w 125353"/>
                  <a:gd name="connsiteY4" fmla="*/ 0 h 166219"/>
                  <a:gd name="connsiteX5" fmla="*/ 125353 w 125353"/>
                  <a:gd name="connsiteY5" fmla="*/ 60151 h 166219"/>
                  <a:gd name="connsiteX6" fmla="*/ 71631 w 125353"/>
                  <a:gd name="connsiteY6" fmla="*/ 119843 h 166219"/>
                  <a:gd name="connsiteX7" fmla="*/ 37652 w 125353"/>
                  <a:gd name="connsiteY7" fmla="*/ 108823 h 166219"/>
                  <a:gd name="connsiteX8" fmla="*/ 37652 w 125353"/>
                  <a:gd name="connsiteY8" fmla="*/ 165301 h 166219"/>
                  <a:gd name="connsiteX9" fmla="*/ 0 w 125353"/>
                  <a:gd name="connsiteY9" fmla="*/ 165301 h 166219"/>
                  <a:gd name="connsiteX10" fmla="*/ 37652 w 125353"/>
                  <a:gd name="connsiteY10" fmla="*/ 60610 h 166219"/>
                  <a:gd name="connsiteX11" fmla="*/ 62447 w 125353"/>
                  <a:gd name="connsiteY11" fmla="*/ 86783 h 166219"/>
                  <a:gd name="connsiteX12" fmla="*/ 87701 w 125353"/>
                  <a:gd name="connsiteY12" fmla="*/ 60610 h 166219"/>
                  <a:gd name="connsiteX13" fmla="*/ 62447 w 125353"/>
                  <a:gd name="connsiteY13" fmla="*/ 34438 h 166219"/>
                  <a:gd name="connsiteX14" fmla="*/ 37652 w 125353"/>
                  <a:gd name="connsiteY14" fmla="*/ 60610 h 166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5353" h="166219">
                    <a:moveTo>
                      <a:pt x="0" y="166219"/>
                    </a:moveTo>
                    <a:lnTo>
                      <a:pt x="0" y="2755"/>
                    </a:lnTo>
                    <a:lnTo>
                      <a:pt x="35356" y="2755"/>
                    </a:lnTo>
                    <a:lnTo>
                      <a:pt x="36734" y="14693"/>
                    </a:lnTo>
                    <a:cubicBezTo>
                      <a:pt x="43621" y="6428"/>
                      <a:pt x="54182" y="0"/>
                      <a:pt x="71631" y="0"/>
                    </a:cubicBezTo>
                    <a:cubicBezTo>
                      <a:pt x="104231" y="0"/>
                      <a:pt x="125353" y="25714"/>
                      <a:pt x="125353" y="60151"/>
                    </a:cubicBezTo>
                    <a:cubicBezTo>
                      <a:pt x="125353" y="94589"/>
                      <a:pt x="104231" y="119843"/>
                      <a:pt x="71631" y="119843"/>
                    </a:cubicBezTo>
                    <a:cubicBezTo>
                      <a:pt x="57396" y="119843"/>
                      <a:pt x="44539" y="115711"/>
                      <a:pt x="37652" y="108823"/>
                    </a:cubicBezTo>
                    <a:lnTo>
                      <a:pt x="37652" y="165301"/>
                    </a:lnTo>
                    <a:lnTo>
                      <a:pt x="0" y="165301"/>
                    </a:lnTo>
                    <a:close/>
                    <a:moveTo>
                      <a:pt x="37652" y="60610"/>
                    </a:moveTo>
                    <a:cubicBezTo>
                      <a:pt x="37652" y="76222"/>
                      <a:pt x="48213" y="86783"/>
                      <a:pt x="62447" y="86783"/>
                    </a:cubicBezTo>
                    <a:cubicBezTo>
                      <a:pt x="76681" y="86783"/>
                      <a:pt x="87701" y="75763"/>
                      <a:pt x="87701" y="60610"/>
                    </a:cubicBezTo>
                    <a:cubicBezTo>
                      <a:pt x="87701" y="44539"/>
                      <a:pt x="76681" y="34438"/>
                      <a:pt x="62447" y="34438"/>
                    </a:cubicBezTo>
                    <a:cubicBezTo>
                      <a:pt x="47754" y="34438"/>
                      <a:pt x="37652" y="44999"/>
                      <a:pt x="37652" y="6061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6CB4823-A5D8-410E-8E46-2F5A816F29BE}"/>
                  </a:ext>
                </a:extLst>
              </p:cNvPr>
              <p:cNvSpPr/>
              <p:nvPr/>
            </p:nvSpPr>
            <p:spPr>
              <a:xfrm>
                <a:off x="2780372" y="3675563"/>
                <a:ext cx="125353" cy="166219"/>
              </a:xfrm>
              <a:custGeom>
                <a:avLst/>
                <a:gdLst>
                  <a:gd name="connsiteX0" fmla="*/ 0 w 125353"/>
                  <a:gd name="connsiteY0" fmla="*/ 166219 h 166219"/>
                  <a:gd name="connsiteX1" fmla="*/ 0 w 125353"/>
                  <a:gd name="connsiteY1" fmla="*/ 2755 h 166219"/>
                  <a:gd name="connsiteX2" fmla="*/ 35356 w 125353"/>
                  <a:gd name="connsiteY2" fmla="*/ 2755 h 166219"/>
                  <a:gd name="connsiteX3" fmla="*/ 36734 w 125353"/>
                  <a:gd name="connsiteY3" fmla="*/ 14693 h 166219"/>
                  <a:gd name="connsiteX4" fmla="*/ 71631 w 125353"/>
                  <a:gd name="connsiteY4" fmla="*/ 0 h 166219"/>
                  <a:gd name="connsiteX5" fmla="*/ 125353 w 125353"/>
                  <a:gd name="connsiteY5" fmla="*/ 60151 h 166219"/>
                  <a:gd name="connsiteX6" fmla="*/ 71631 w 125353"/>
                  <a:gd name="connsiteY6" fmla="*/ 119843 h 166219"/>
                  <a:gd name="connsiteX7" fmla="*/ 37652 w 125353"/>
                  <a:gd name="connsiteY7" fmla="*/ 108823 h 166219"/>
                  <a:gd name="connsiteX8" fmla="*/ 37652 w 125353"/>
                  <a:gd name="connsiteY8" fmla="*/ 165301 h 166219"/>
                  <a:gd name="connsiteX9" fmla="*/ 0 w 125353"/>
                  <a:gd name="connsiteY9" fmla="*/ 165301 h 166219"/>
                  <a:gd name="connsiteX10" fmla="*/ 37193 w 125353"/>
                  <a:gd name="connsiteY10" fmla="*/ 60610 h 166219"/>
                  <a:gd name="connsiteX11" fmla="*/ 61988 w 125353"/>
                  <a:gd name="connsiteY11" fmla="*/ 86783 h 166219"/>
                  <a:gd name="connsiteX12" fmla="*/ 87242 w 125353"/>
                  <a:gd name="connsiteY12" fmla="*/ 60610 h 166219"/>
                  <a:gd name="connsiteX13" fmla="*/ 61988 w 125353"/>
                  <a:gd name="connsiteY13" fmla="*/ 34438 h 166219"/>
                  <a:gd name="connsiteX14" fmla="*/ 37193 w 125353"/>
                  <a:gd name="connsiteY14" fmla="*/ 60610 h 166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5353" h="166219">
                    <a:moveTo>
                      <a:pt x="0" y="166219"/>
                    </a:moveTo>
                    <a:lnTo>
                      <a:pt x="0" y="2755"/>
                    </a:lnTo>
                    <a:lnTo>
                      <a:pt x="35356" y="2755"/>
                    </a:lnTo>
                    <a:lnTo>
                      <a:pt x="36734" y="14693"/>
                    </a:lnTo>
                    <a:cubicBezTo>
                      <a:pt x="43621" y="6428"/>
                      <a:pt x="54182" y="0"/>
                      <a:pt x="71631" y="0"/>
                    </a:cubicBezTo>
                    <a:cubicBezTo>
                      <a:pt x="104232" y="0"/>
                      <a:pt x="125353" y="25714"/>
                      <a:pt x="125353" y="60151"/>
                    </a:cubicBezTo>
                    <a:cubicBezTo>
                      <a:pt x="125353" y="94589"/>
                      <a:pt x="104232" y="119843"/>
                      <a:pt x="71631" y="119843"/>
                    </a:cubicBezTo>
                    <a:cubicBezTo>
                      <a:pt x="57396" y="119843"/>
                      <a:pt x="44540" y="115711"/>
                      <a:pt x="37652" y="108823"/>
                    </a:cubicBezTo>
                    <a:lnTo>
                      <a:pt x="37652" y="165301"/>
                    </a:lnTo>
                    <a:lnTo>
                      <a:pt x="0" y="165301"/>
                    </a:lnTo>
                    <a:close/>
                    <a:moveTo>
                      <a:pt x="37193" y="60610"/>
                    </a:moveTo>
                    <a:cubicBezTo>
                      <a:pt x="37193" y="76222"/>
                      <a:pt x="47754" y="86783"/>
                      <a:pt x="61988" y="86783"/>
                    </a:cubicBezTo>
                    <a:cubicBezTo>
                      <a:pt x="76222" y="86783"/>
                      <a:pt x="87242" y="75763"/>
                      <a:pt x="87242" y="60610"/>
                    </a:cubicBezTo>
                    <a:cubicBezTo>
                      <a:pt x="87242" y="44539"/>
                      <a:pt x="76222" y="34438"/>
                      <a:pt x="61988" y="34438"/>
                    </a:cubicBezTo>
                    <a:cubicBezTo>
                      <a:pt x="47754" y="34438"/>
                      <a:pt x="37193" y="44999"/>
                      <a:pt x="37193" y="6061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AD2D2F3-951C-4981-985D-DE2539EE6FF0}"/>
                  </a:ext>
                </a:extLst>
              </p:cNvPr>
              <p:cNvSpPr/>
              <p:nvPr/>
            </p:nvSpPr>
            <p:spPr>
              <a:xfrm>
                <a:off x="2921796" y="3676022"/>
                <a:ext cx="81273" cy="118006"/>
              </a:xfrm>
              <a:custGeom>
                <a:avLst/>
                <a:gdLst>
                  <a:gd name="connsiteX0" fmla="*/ 67039 w 81273"/>
                  <a:gd name="connsiteY0" fmla="*/ 0 h 118006"/>
                  <a:gd name="connsiteX1" fmla="*/ 81273 w 81273"/>
                  <a:gd name="connsiteY1" fmla="*/ 2296 h 118006"/>
                  <a:gd name="connsiteX2" fmla="*/ 78977 w 81273"/>
                  <a:gd name="connsiteY2" fmla="*/ 35356 h 118006"/>
                  <a:gd name="connsiteX3" fmla="*/ 64284 w 81273"/>
                  <a:gd name="connsiteY3" fmla="*/ 33060 h 118006"/>
                  <a:gd name="connsiteX4" fmla="*/ 37652 w 81273"/>
                  <a:gd name="connsiteY4" fmla="*/ 62447 h 118006"/>
                  <a:gd name="connsiteX5" fmla="*/ 37652 w 81273"/>
                  <a:gd name="connsiteY5" fmla="*/ 118007 h 118006"/>
                  <a:gd name="connsiteX6" fmla="*/ 0 w 81273"/>
                  <a:gd name="connsiteY6" fmla="*/ 118007 h 118006"/>
                  <a:gd name="connsiteX7" fmla="*/ 0 w 81273"/>
                  <a:gd name="connsiteY7" fmla="*/ 2755 h 118006"/>
                  <a:gd name="connsiteX8" fmla="*/ 35815 w 81273"/>
                  <a:gd name="connsiteY8" fmla="*/ 2755 h 118006"/>
                  <a:gd name="connsiteX9" fmla="*/ 37193 w 81273"/>
                  <a:gd name="connsiteY9" fmla="*/ 18367 h 118006"/>
                  <a:gd name="connsiteX10" fmla="*/ 67039 w 81273"/>
                  <a:gd name="connsiteY10" fmla="*/ 0 h 1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273" h="118006">
                    <a:moveTo>
                      <a:pt x="67039" y="0"/>
                    </a:moveTo>
                    <a:cubicBezTo>
                      <a:pt x="71631" y="0"/>
                      <a:pt x="76222" y="918"/>
                      <a:pt x="81273" y="2296"/>
                    </a:cubicBezTo>
                    <a:lnTo>
                      <a:pt x="78977" y="35356"/>
                    </a:lnTo>
                    <a:cubicBezTo>
                      <a:pt x="74386" y="33519"/>
                      <a:pt x="69335" y="33060"/>
                      <a:pt x="64284" y="33060"/>
                    </a:cubicBezTo>
                    <a:cubicBezTo>
                      <a:pt x="50050" y="33060"/>
                      <a:pt x="37652" y="40866"/>
                      <a:pt x="37652" y="62447"/>
                    </a:cubicBezTo>
                    <a:lnTo>
                      <a:pt x="37652" y="118007"/>
                    </a:lnTo>
                    <a:lnTo>
                      <a:pt x="0" y="118007"/>
                    </a:lnTo>
                    <a:lnTo>
                      <a:pt x="0" y="2755"/>
                    </a:lnTo>
                    <a:lnTo>
                      <a:pt x="35815" y="2755"/>
                    </a:lnTo>
                    <a:lnTo>
                      <a:pt x="37193" y="18367"/>
                    </a:lnTo>
                    <a:cubicBezTo>
                      <a:pt x="42244" y="6888"/>
                      <a:pt x="53723" y="0"/>
                      <a:pt x="670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6F8D314-7A89-4938-A3CE-A972C6FB9A4F}"/>
                  </a:ext>
                </a:extLst>
              </p:cNvPr>
              <p:cNvSpPr/>
              <p:nvPr/>
            </p:nvSpPr>
            <p:spPr>
              <a:xfrm>
                <a:off x="3007202" y="3676022"/>
                <a:ext cx="115282" cy="120302"/>
              </a:xfrm>
              <a:custGeom>
                <a:avLst/>
                <a:gdLst>
                  <a:gd name="connsiteX0" fmla="*/ 111578 w 115282"/>
                  <a:gd name="connsiteY0" fmla="*/ 109742 h 120302"/>
                  <a:gd name="connsiteX1" fmla="*/ 68416 w 115282"/>
                  <a:gd name="connsiteY1" fmla="*/ 120302 h 120302"/>
                  <a:gd name="connsiteX2" fmla="*/ 0 w 115282"/>
                  <a:gd name="connsiteY2" fmla="*/ 60151 h 120302"/>
                  <a:gd name="connsiteX3" fmla="*/ 59233 w 115282"/>
                  <a:gd name="connsiteY3" fmla="*/ 0 h 120302"/>
                  <a:gd name="connsiteX4" fmla="*/ 113874 w 115282"/>
                  <a:gd name="connsiteY4" fmla="*/ 69794 h 120302"/>
                  <a:gd name="connsiteX5" fmla="*/ 36734 w 115282"/>
                  <a:gd name="connsiteY5" fmla="*/ 69794 h 120302"/>
                  <a:gd name="connsiteX6" fmla="*/ 68416 w 115282"/>
                  <a:gd name="connsiteY6" fmla="*/ 88161 h 120302"/>
                  <a:gd name="connsiteX7" fmla="*/ 106068 w 115282"/>
                  <a:gd name="connsiteY7" fmla="*/ 81273 h 120302"/>
                  <a:gd name="connsiteX8" fmla="*/ 111578 w 115282"/>
                  <a:gd name="connsiteY8" fmla="*/ 109742 h 120302"/>
                  <a:gd name="connsiteX9" fmla="*/ 79896 w 115282"/>
                  <a:gd name="connsiteY9" fmla="*/ 47754 h 120302"/>
                  <a:gd name="connsiteX10" fmla="*/ 59692 w 115282"/>
                  <a:gd name="connsiteY10" fmla="*/ 30305 h 120302"/>
                  <a:gd name="connsiteX11" fmla="*/ 37193 w 115282"/>
                  <a:gd name="connsiteY11" fmla="*/ 47754 h 120302"/>
                  <a:gd name="connsiteX12" fmla="*/ 79896 w 115282"/>
                  <a:gd name="connsiteY12" fmla="*/ 47754 h 12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5282" h="120302">
                    <a:moveTo>
                      <a:pt x="111578" y="109742"/>
                    </a:moveTo>
                    <a:cubicBezTo>
                      <a:pt x="102395" y="114792"/>
                      <a:pt x="86324" y="120302"/>
                      <a:pt x="68416" y="120302"/>
                    </a:cubicBezTo>
                    <a:cubicBezTo>
                      <a:pt x="25714" y="120302"/>
                      <a:pt x="0" y="96426"/>
                      <a:pt x="0" y="60151"/>
                    </a:cubicBezTo>
                    <a:cubicBezTo>
                      <a:pt x="0" y="23877"/>
                      <a:pt x="25254" y="0"/>
                      <a:pt x="59233" y="0"/>
                    </a:cubicBezTo>
                    <a:cubicBezTo>
                      <a:pt x="92752" y="0"/>
                      <a:pt x="122139" y="22040"/>
                      <a:pt x="113874" y="69794"/>
                    </a:cubicBezTo>
                    <a:lnTo>
                      <a:pt x="36734" y="69794"/>
                    </a:lnTo>
                    <a:cubicBezTo>
                      <a:pt x="38570" y="83110"/>
                      <a:pt x="52805" y="88161"/>
                      <a:pt x="68416" y="88161"/>
                    </a:cubicBezTo>
                    <a:cubicBezTo>
                      <a:pt x="83569" y="88161"/>
                      <a:pt x="98722" y="84946"/>
                      <a:pt x="106068" y="81273"/>
                    </a:cubicBezTo>
                    <a:lnTo>
                      <a:pt x="111578" y="109742"/>
                    </a:lnTo>
                    <a:close/>
                    <a:moveTo>
                      <a:pt x="79896" y="47754"/>
                    </a:moveTo>
                    <a:cubicBezTo>
                      <a:pt x="79896" y="38570"/>
                      <a:pt x="72549" y="30305"/>
                      <a:pt x="59692" y="30305"/>
                    </a:cubicBezTo>
                    <a:cubicBezTo>
                      <a:pt x="45917" y="30305"/>
                      <a:pt x="38111" y="38570"/>
                      <a:pt x="37193" y="47754"/>
                    </a:cubicBezTo>
                    <a:lnTo>
                      <a:pt x="79896" y="47754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C57FB38-C824-42C9-BBBF-A53D85C889EE}"/>
                  </a:ext>
                </a:extLst>
              </p:cNvPr>
              <p:cNvSpPr/>
              <p:nvPr/>
            </p:nvSpPr>
            <p:spPr>
              <a:xfrm>
                <a:off x="3138524" y="3676022"/>
                <a:ext cx="114792" cy="118006"/>
              </a:xfrm>
              <a:custGeom>
                <a:avLst/>
                <a:gdLst>
                  <a:gd name="connsiteX0" fmla="*/ 76681 w 114792"/>
                  <a:gd name="connsiteY0" fmla="*/ 118007 h 118006"/>
                  <a:gd name="connsiteX1" fmla="*/ 76681 w 114792"/>
                  <a:gd name="connsiteY1" fmla="*/ 53723 h 118006"/>
                  <a:gd name="connsiteX2" fmla="*/ 57396 w 114792"/>
                  <a:gd name="connsiteY2" fmla="*/ 34897 h 118006"/>
                  <a:gd name="connsiteX3" fmla="*/ 38111 w 114792"/>
                  <a:gd name="connsiteY3" fmla="*/ 53723 h 118006"/>
                  <a:gd name="connsiteX4" fmla="*/ 38111 w 114792"/>
                  <a:gd name="connsiteY4" fmla="*/ 118007 h 118006"/>
                  <a:gd name="connsiteX5" fmla="*/ 0 w 114792"/>
                  <a:gd name="connsiteY5" fmla="*/ 118007 h 118006"/>
                  <a:gd name="connsiteX6" fmla="*/ 0 w 114792"/>
                  <a:gd name="connsiteY6" fmla="*/ 2755 h 118006"/>
                  <a:gd name="connsiteX7" fmla="*/ 34897 w 114792"/>
                  <a:gd name="connsiteY7" fmla="*/ 2755 h 118006"/>
                  <a:gd name="connsiteX8" fmla="*/ 36274 w 114792"/>
                  <a:gd name="connsiteY8" fmla="*/ 14693 h 118006"/>
                  <a:gd name="connsiteX9" fmla="*/ 72090 w 114792"/>
                  <a:gd name="connsiteY9" fmla="*/ 0 h 118006"/>
                  <a:gd name="connsiteX10" fmla="*/ 114792 w 114792"/>
                  <a:gd name="connsiteY10" fmla="*/ 42703 h 118006"/>
                  <a:gd name="connsiteX11" fmla="*/ 114792 w 114792"/>
                  <a:gd name="connsiteY11" fmla="*/ 117547 h 118006"/>
                  <a:gd name="connsiteX12" fmla="*/ 76681 w 114792"/>
                  <a:gd name="connsiteY12" fmla="*/ 117547 h 11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792" h="118006">
                    <a:moveTo>
                      <a:pt x="76681" y="118007"/>
                    </a:moveTo>
                    <a:lnTo>
                      <a:pt x="76681" y="53723"/>
                    </a:lnTo>
                    <a:cubicBezTo>
                      <a:pt x="76681" y="40866"/>
                      <a:pt x="66580" y="34897"/>
                      <a:pt x="57396" y="34897"/>
                    </a:cubicBezTo>
                    <a:cubicBezTo>
                      <a:pt x="47754" y="34897"/>
                      <a:pt x="38111" y="40866"/>
                      <a:pt x="38111" y="53723"/>
                    </a:cubicBezTo>
                    <a:lnTo>
                      <a:pt x="38111" y="118007"/>
                    </a:lnTo>
                    <a:lnTo>
                      <a:pt x="0" y="118007"/>
                    </a:lnTo>
                    <a:lnTo>
                      <a:pt x="0" y="2755"/>
                    </a:lnTo>
                    <a:lnTo>
                      <a:pt x="34897" y="2755"/>
                    </a:lnTo>
                    <a:lnTo>
                      <a:pt x="36274" y="14693"/>
                    </a:lnTo>
                    <a:cubicBezTo>
                      <a:pt x="44540" y="4133"/>
                      <a:pt x="58315" y="0"/>
                      <a:pt x="72090" y="0"/>
                    </a:cubicBezTo>
                    <a:cubicBezTo>
                      <a:pt x="93671" y="0"/>
                      <a:pt x="114792" y="15153"/>
                      <a:pt x="114792" y="42703"/>
                    </a:cubicBezTo>
                    <a:lnTo>
                      <a:pt x="114792" y="117547"/>
                    </a:lnTo>
                    <a:lnTo>
                      <a:pt x="76681" y="117547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34A5771-8C1D-4314-9846-C2AD474FD1FC}"/>
                  </a:ext>
                </a:extLst>
              </p:cNvPr>
              <p:cNvSpPr/>
              <p:nvPr/>
            </p:nvSpPr>
            <p:spPr>
              <a:xfrm>
                <a:off x="3262500" y="3642044"/>
                <a:ext cx="94589" cy="154740"/>
              </a:xfrm>
              <a:custGeom>
                <a:avLst/>
                <a:gdLst>
                  <a:gd name="connsiteX0" fmla="*/ 56019 w 94589"/>
                  <a:gd name="connsiteY0" fmla="*/ 67498 h 154740"/>
                  <a:gd name="connsiteX1" fmla="*/ 56019 w 94589"/>
                  <a:gd name="connsiteY1" fmla="*/ 104691 h 154740"/>
                  <a:gd name="connsiteX2" fmla="*/ 91834 w 94589"/>
                  <a:gd name="connsiteY2" fmla="*/ 118466 h 154740"/>
                  <a:gd name="connsiteX3" fmla="*/ 94589 w 94589"/>
                  <a:gd name="connsiteY3" fmla="*/ 149230 h 154740"/>
                  <a:gd name="connsiteX4" fmla="*/ 63825 w 94589"/>
                  <a:gd name="connsiteY4" fmla="*/ 154740 h 154740"/>
                  <a:gd name="connsiteX5" fmla="*/ 18367 w 94589"/>
                  <a:gd name="connsiteY5" fmla="*/ 111119 h 154740"/>
                  <a:gd name="connsiteX6" fmla="*/ 18367 w 94589"/>
                  <a:gd name="connsiteY6" fmla="*/ 67957 h 154740"/>
                  <a:gd name="connsiteX7" fmla="*/ 0 w 94589"/>
                  <a:gd name="connsiteY7" fmla="*/ 67957 h 154740"/>
                  <a:gd name="connsiteX8" fmla="*/ 0 w 94589"/>
                  <a:gd name="connsiteY8" fmla="*/ 37193 h 154740"/>
                  <a:gd name="connsiteX9" fmla="*/ 18367 w 94589"/>
                  <a:gd name="connsiteY9" fmla="*/ 37193 h 154740"/>
                  <a:gd name="connsiteX10" fmla="*/ 18367 w 94589"/>
                  <a:gd name="connsiteY10" fmla="*/ 0 h 154740"/>
                  <a:gd name="connsiteX11" fmla="*/ 55100 w 94589"/>
                  <a:gd name="connsiteY11" fmla="*/ 0 h 154740"/>
                  <a:gd name="connsiteX12" fmla="*/ 55100 w 94589"/>
                  <a:gd name="connsiteY12" fmla="*/ 37193 h 154740"/>
                  <a:gd name="connsiteX13" fmla="*/ 87701 w 94589"/>
                  <a:gd name="connsiteY13" fmla="*/ 37193 h 154740"/>
                  <a:gd name="connsiteX14" fmla="*/ 87701 w 94589"/>
                  <a:gd name="connsiteY14" fmla="*/ 67957 h 154740"/>
                  <a:gd name="connsiteX15" fmla="*/ 56019 w 94589"/>
                  <a:gd name="connsiteY15" fmla="*/ 67957 h 154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4589" h="154740">
                    <a:moveTo>
                      <a:pt x="56019" y="67498"/>
                    </a:moveTo>
                    <a:lnTo>
                      <a:pt x="56019" y="104691"/>
                    </a:lnTo>
                    <a:cubicBezTo>
                      <a:pt x="56019" y="124435"/>
                      <a:pt x="73467" y="122598"/>
                      <a:pt x="91834" y="118466"/>
                    </a:cubicBezTo>
                    <a:lnTo>
                      <a:pt x="94589" y="149230"/>
                    </a:lnTo>
                    <a:cubicBezTo>
                      <a:pt x="86324" y="152444"/>
                      <a:pt x="73467" y="154740"/>
                      <a:pt x="63825" y="154740"/>
                    </a:cubicBezTo>
                    <a:cubicBezTo>
                      <a:pt x="37193" y="154740"/>
                      <a:pt x="18367" y="141884"/>
                      <a:pt x="18367" y="111119"/>
                    </a:cubicBezTo>
                    <a:lnTo>
                      <a:pt x="18367" y="67957"/>
                    </a:lnTo>
                    <a:lnTo>
                      <a:pt x="0" y="67957"/>
                    </a:lnTo>
                    <a:lnTo>
                      <a:pt x="0" y="37193"/>
                    </a:lnTo>
                    <a:lnTo>
                      <a:pt x="18367" y="37193"/>
                    </a:lnTo>
                    <a:lnTo>
                      <a:pt x="18367" y="0"/>
                    </a:lnTo>
                    <a:lnTo>
                      <a:pt x="55100" y="0"/>
                    </a:lnTo>
                    <a:lnTo>
                      <a:pt x="55100" y="37193"/>
                    </a:lnTo>
                    <a:lnTo>
                      <a:pt x="87701" y="37193"/>
                    </a:lnTo>
                    <a:lnTo>
                      <a:pt x="87701" y="67957"/>
                    </a:lnTo>
                    <a:lnTo>
                      <a:pt x="56019" y="67957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60C762D-DAF7-494C-9EAC-53B4930EAAA8}"/>
                  </a:ext>
                </a:extLst>
              </p:cNvPr>
              <p:cNvSpPr/>
              <p:nvPr/>
            </p:nvSpPr>
            <p:spPr>
              <a:xfrm>
                <a:off x="3368109" y="3622299"/>
                <a:ext cx="41784" cy="171729"/>
              </a:xfrm>
              <a:custGeom>
                <a:avLst/>
                <a:gdLst>
                  <a:gd name="connsiteX0" fmla="*/ 0 w 41784"/>
                  <a:gd name="connsiteY0" fmla="*/ 20663 h 171729"/>
                  <a:gd name="connsiteX1" fmla="*/ 20663 w 41784"/>
                  <a:gd name="connsiteY1" fmla="*/ 0 h 171729"/>
                  <a:gd name="connsiteX2" fmla="*/ 41784 w 41784"/>
                  <a:gd name="connsiteY2" fmla="*/ 20663 h 171729"/>
                  <a:gd name="connsiteX3" fmla="*/ 20663 w 41784"/>
                  <a:gd name="connsiteY3" fmla="*/ 41325 h 171729"/>
                  <a:gd name="connsiteX4" fmla="*/ 0 w 41784"/>
                  <a:gd name="connsiteY4" fmla="*/ 20663 h 171729"/>
                  <a:gd name="connsiteX5" fmla="*/ 39489 w 41784"/>
                  <a:gd name="connsiteY5" fmla="*/ 171730 h 171729"/>
                  <a:gd name="connsiteX6" fmla="*/ 1837 w 41784"/>
                  <a:gd name="connsiteY6" fmla="*/ 171730 h 171729"/>
                  <a:gd name="connsiteX7" fmla="*/ 1837 w 41784"/>
                  <a:gd name="connsiteY7" fmla="*/ 56478 h 171729"/>
                  <a:gd name="connsiteX8" fmla="*/ 39489 w 41784"/>
                  <a:gd name="connsiteY8" fmla="*/ 56478 h 171729"/>
                  <a:gd name="connsiteX9" fmla="*/ 39489 w 41784"/>
                  <a:gd name="connsiteY9" fmla="*/ 171730 h 171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784" h="171729">
                    <a:moveTo>
                      <a:pt x="0" y="20663"/>
                    </a:moveTo>
                    <a:cubicBezTo>
                      <a:pt x="0" y="8265"/>
                      <a:pt x="8265" y="0"/>
                      <a:pt x="20663" y="0"/>
                    </a:cubicBezTo>
                    <a:cubicBezTo>
                      <a:pt x="33060" y="0"/>
                      <a:pt x="41784" y="8265"/>
                      <a:pt x="41784" y="20663"/>
                    </a:cubicBezTo>
                    <a:cubicBezTo>
                      <a:pt x="41784" y="33060"/>
                      <a:pt x="33060" y="41325"/>
                      <a:pt x="20663" y="41325"/>
                    </a:cubicBezTo>
                    <a:cubicBezTo>
                      <a:pt x="8265" y="41325"/>
                      <a:pt x="0" y="33060"/>
                      <a:pt x="0" y="20663"/>
                    </a:cubicBezTo>
                    <a:close/>
                    <a:moveTo>
                      <a:pt x="39489" y="171730"/>
                    </a:moveTo>
                    <a:lnTo>
                      <a:pt x="1837" y="171730"/>
                    </a:lnTo>
                    <a:lnTo>
                      <a:pt x="1837" y="56478"/>
                    </a:lnTo>
                    <a:lnTo>
                      <a:pt x="39489" y="56478"/>
                    </a:lnTo>
                    <a:lnTo>
                      <a:pt x="39489" y="171730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979175C-CDDE-492F-9E38-B1BFBB5F3C84}"/>
                  </a:ext>
                </a:extLst>
              </p:cNvPr>
              <p:cNvSpPr/>
              <p:nvPr/>
            </p:nvSpPr>
            <p:spPr>
              <a:xfrm>
                <a:off x="3423204" y="3676022"/>
                <a:ext cx="103318" cy="120302"/>
              </a:xfrm>
              <a:custGeom>
                <a:avLst/>
                <a:gdLst>
                  <a:gd name="connsiteX0" fmla="*/ 63371 w 103318"/>
                  <a:gd name="connsiteY0" fmla="*/ 0 h 120302"/>
                  <a:gd name="connsiteX1" fmla="*/ 101482 w 103318"/>
                  <a:gd name="connsiteY1" fmla="*/ 7806 h 120302"/>
                  <a:gd name="connsiteX2" fmla="*/ 98727 w 103318"/>
                  <a:gd name="connsiteY2" fmla="*/ 39948 h 120302"/>
                  <a:gd name="connsiteX3" fmla="*/ 70258 w 103318"/>
                  <a:gd name="connsiteY3" fmla="*/ 34438 h 120302"/>
                  <a:gd name="connsiteX4" fmla="*/ 37657 w 103318"/>
                  <a:gd name="connsiteY4" fmla="*/ 60151 h 120302"/>
                  <a:gd name="connsiteX5" fmla="*/ 68422 w 103318"/>
                  <a:gd name="connsiteY5" fmla="*/ 85406 h 120302"/>
                  <a:gd name="connsiteX6" fmla="*/ 99645 w 103318"/>
                  <a:gd name="connsiteY6" fmla="*/ 77600 h 120302"/>
                  <a:gd name="connsiteX7" fmla="*/ 103319 w 103318"/>
                  <a:gd name="connsiteY7" fmla="*/ 110660 h 120302"/>
                  <a:gd name="connsiteX8" fmla="*/ 64289 w 103318"/>
                  <a:gd name="connsiteY8" fmla="*/ 120302 h 120302"/>
                  <a:gd name="connsiteX9" fmla="*/ 5 w 103318"/>
                  <a:gd name="connsiteY9" fmla="*/ 60610 h 120302"/>
                  <a:gd name="connsiteX10" fmla="*/ 63371 w 103318"/>
                  <a:gd name="connsiteY10" fmla="*/ 0 h 12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3318" h="120302">
                    <a:moveTo>
                      <a:pt x="63371" y="0"/>
                    </a:moveTo>
                    <a:cubicBezTo>
                      <a:pt x="76687" y="0"/>
                      <a:pt x="87248" y="1837"/>
                      <a:pt x="101482" y="7806"/>
                    </a:cubicBezTo>
                    <a:lnTo>
                      <a:pt x="98727" y="39948"/>
                    </a:lnTo>
                    <a:cubicBezTo>
                      <a:pt x="90462" y="36274"/>
                      <a:pt x="79901" y="34438"/>
                      <a:pt x="70258" y="34438"/>
                    </a:cubicBezTo>
                    <a:cubicBezTo>
                      <a:pt x="52810" y="34438"/>
                      <a:pt x="37657" y="40866"/>
                      <a:pt x="37657" y="60151"/>
                    </a:cubicBezTo>
                    <a:cubicBezTo>
                      <a:pt x="37657" y="76681"/>
                      <a:pt x="51433" y="85406"/>
                      <a:pt x="68422" y="85406"/>
                    </a:cubicBezTo>
                    <a:cubicBezTo>
                      <a:pt x="80819" y="85406"/>
                      <a:pt x="88625" y="82651"/>
                      <a:pt x="99645" y="77600"/>
                    </a:cubicBezTo>
                    <a:lnTo>
                      <a:pt x="103319" y="110660"/>
                    </a:lnTo>
                    <a:cubicBezTo>
                      <a:pt x="90003" y="117088"/>
                      <a:pt x="79442" y="120302"/>
                      <a:pt x="64289" y="120302"/>
                    </a:cubicBezTo>
                    <a:cubicBezTo>
                      <a:pt x="27556" y="120302"/>
                      <a:pt x="5" y="95966"/>
                      <a:pt x="5" y="60610"/>
                    </a:cubicBezTo>
                    <a:cubicBezTo>
                      <a:pt x="-454" y="20663"/>
                      <a:pt x="28015" y="0"/>
                      <a:pt x="6337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EC2B2E0-CEFD-4726-99EF-F9BC39CFE34A}"/>
                  </a:ext>
                </a:extLst>
              </p:cNvPr>
              <p:cNvSpPr/>
              <p:nvPr/>
            </p:nvSpPr>
            <p:spPr>
              <a:xfrm>
                <a:off x="3534788" y="3676022"/>
                <a:ext cx="115282" cy="120302"/>
              </a:xfrm>
              <a:custGeom>
                <a:avLst/>
                <a:gdLst>
                  <a:gd name="connsiteX0" fmla="*/ 111578 w 115282"/>
                  <a:gd name="connsiteY0" fmla="*/ 109742 h 120302"/>
                  <a:gd name="connsiteX1" fmla="*/ 68416 w 115282"/>
                  <a:gd name="connsiteY1" fmla="*/ 120302 h 120302"/>
                  <a:gd name="connsiteX2" fmla="*/ 0 w 115282"/>
                  <a:gd name="connsiteY2" fmla="*/ 60151 h 120302"/>
                  <a:gd name="connsiteX3" fmla="*/ 59233 w 115282"/>
                  <a:gd name="connsiteY3" fmla="*/ 0 h 120302"/>
                  <a:gd name="connsiteX4" fmla="*/ 113874 w 115282"/>
                  <a:gd name="connsiteY4" fmla="*/ 69794 h 120302"/>
                  <a:gd name="connsiteX5" fmla="*/ 36734 w 115282"/>
                  <a:gd name="connsiteY5" fmla="*/ 69794 h 120302"/>
                  <a:gd name="connsiteX6" fmla="*/ 68416 w 115282"/>
                  <a:gd name="connsiteY6" fmla="*/ 88161 h 120302"/>
                  <a:gd name="connsiteX7" fmla="*/ 106068 w 115282"/>
                  <a:gd name="connsiteY7" fmla="*/ 81273 h 120302"/>
                  <a:gd name="connsiteX8" fmla="*/ 111578 w 115282"/>
                  <a:gd name="connsiteY8" fmla="*/ 109742 h 120302"/>
                  <a:gd name="connsiteX9" fmla="*/ 79896 w 115282"/>
                  <a:gd name="connsiteY9" fmla="*/ 47754 h 120302"/>
                  <a:gd name="connsiteX10" fmla="*/ 59692 w 115282"/>
                  <a:gd name="connsiteY10" fmla="*/ 30305 h 120302"/>
                  <a:gd name="connsiteX11" fmla="*/ 37193 w 115282"/>
                  <a:gd name="connsiteY11" fmla="*/ 47754 h 120302"/>
                  <a:gd name="connsiteX12" fmla="*/ 79896 w 115282"/>
                  <a:gd name="connsiteY12" fmla="*/ 47754 h 12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5282" h="120302">
                    <a:moveTo>
                      <a:pt x="111578" y="109742"/>
                    </a:moveTo>
                    <a:cubicBezTo>
                      <a:pt x="102395" y="114792"/>
                      <a:pt x="86324" y="120302"/>
                      <a:pt x="68416" y="120302"/>
                    </a:cubicBezTo>
                    <a:cubicBezTo>
                      <a:pt x="25714" y="120302"/>
                      <a:pt x="0" y="96426"/>
                      <a:pt x="0" y="60151"/>
                    </a:cubicBezTo>
                    <a:cubicBezTo>
                      <a:pt x="0" y="23877"/>
                      <a:pt x="25254" y="0"/>
                      <a:pt x="59233" y="0"/>
                    </a:cubicBezTo>
                    <a:cubicBezTo>
                      <a:pt x="92752" y="0"/>
                      <a:pt x="122139" y="22040"/>
                      <a:pt x="113874" y="69794"/>
                    </a:cubicBezTo>
                    <a:lnTo>
                      <a:pt x="36734" y="69794"/>
                    </a:lnTo>
                    <a:cubicBezTo>
                      <a:pt x="38570" y="83110"/>
                      <a:pt x="52805" y="88161"/>
                      <a:pt x="68416" y="88161"/>
                    </a:cubicBezTo>
                    <a:cubicBezTo>
                      <a:pt x="83569" y="88161"/>
                      <a:pt x="98722" y="84946"/>
                      <a:pt x="106068" y="81273"/>
                    </a:cubicBezTo>
                    <a:lnTo>
                      <a:pt x="111578" y="109742"/>
                    </a:lnTo>
                    <a:close/>
                    <a:moveTo>
                      <a:pt x="79896" y="47754"/>
                    </a:moveTo>
                    <a:cubicBezTo>
                      <a:pt x="79896" y="38570"/>
                      <a:pt x="72549" y="30305"/>
                      <a:pt x="59692" y="30305"/>
                    </a:cubicBezTo>
                    <a:cubicBezTo>
                      <a:pt x="45917" y="30305"/>
                      <a:pt x="38111" y="38570"/>
                      <a:pt x="37193" y="47754"/>
                    </a:cubicBezTo>
                    <a:lnTo>
                      <a:pt x="79896" y="47754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68F4DA7-A1BB-47A6-B4A8-3B3FEED17C8E}"/>
                  </a:ext>
                </a:extLst>
              </p:cNvPr>
              <p:cNvSpPr/>
              <p:nvPr/>
            </p:nvSpPr>
            <p:spPr>
              <a:xfrm>
                <a:off x="3661519" y="3676022"/>
                <a:ext cx="97803" cy="120302"/>
              </a:xfrm>
              <a:custGeom>
                <a:avLst/>
                <a:gdLst>
                  <a:gd name="connsiteX0" fmla="*/ 46835 w 97803"/>
                  <a:gd name="connsiteY0" fmla="*/ 120302 h 120302"/>
                  <a:gd name="connsiteX1" fmla="*/ 1837 w 97803"/>
                  <a:gd name="connsiteY1" fmla="*/ 112497 h 120302"/>
                  <a:gd name="connsiteX2" fmla="*/ 5510 w 97803"/>
                  <a:gd name="connsiteY2" fmla="*/ 82651 h 120302"/>
                  <a:gd name="connsiteX3" fmla="*/ 43621 w 97803"/>
                  <a:gd name="connsiteY3" fmla="*/ 90456 h 120302"/>
                  <a:gd name="connsiteX4" fmla="*/ 61070 w 97803"/>
                  <a:gd name="connsiteY4" fmla="*/ 83569 h 120302"/>
                  <a:gd name="connsiteX5" fmla="*/ 45458 w 97803"/>
                  <a:gd name="connsiteY5" fmla="*/ 75304 h 120302"/>
                  <a:gd name="connsiteX6" fmla="*/ 34897 w 97803"/>
                  <a:gd name="connsiteY6" fmla="*/ 73467 h 120302"/>
                  <a:gd name="connsiteX7" fmla="*/ 0 w 97803"/>
                  <a:gd name="connsiteY7" fmla="*/ 38570 h 120302"/>
                  <a:gd name="connsiteX8" fmla="*/ 52805 w 97803"/>
                  <a:gd name="connsiteY8" fmla="*/ 0 h 120302"/>
                  <a:gd name="connsiteX9" fmla="*/ 92293 w 97803"/>
                  <a:gd name="connsiteY9" fmla="*/ 7347 h 120302"/>
                  <a:gd name="connsiteX10" fmla="*/ 89538 w 97803"/>
                  <a:gd name="connsiteY10" fmla="*/ 36734 h 120302"/>
                  <a:gd name="connsiteX11" fmla="*/ 55100 w 97803"/>
                  <a:gd name="connsiteY11" fmla="*/ 30764 h 120302"/>
                  <a:gd name="connsiteX12" fmla="*/ 36274 w 97803"/>
                  <a:gd name="connsiteY12" fmla="*/ 38111 h 120302"/>
                  <a:gd name="connsiteX13" fmla="*/ 54182 w 97803"/>
                  <a:gd name="connsiteY13" fmla="*/ 46376 h 120302"/>
                  <a:gd name="connsiteX14" fmla="*/ 65202 w 97803"/>
                  <a:gd name="connsiteY14" fmla="*/ 48213 h 120302"/>
                  <a:gd name="connsiteX15" fmla="*/ 97803 w 97803"/>
                  <a:gd name="connsiteY15" fmla="*/ 82191 h 120302"/>
                  <a:gd name="connsiteX16" fmla="*/ 46835 w 97803"/>
                  <a:gd name="connsiteY16" fmla="*/ 120302 h 12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803" h="120302">
                    <a:moveTo>
                      <a:pt x="46835" y="120302"/>
                    </a:moveTo>
                    <a:cubicBezTo>
                      <a:pt x="29846" y="120302"/>
                      <a:pt x="12857" y="117088"/>
                      <a:pt x="1837" y="112497"/>
                    </a:cubicBezTo>
                    <a:lnTo>
                      <a:pt x="5510" y="82651"/>
                    </a:lnTo>
                    <a:cubicBezTo>
                      <a:pt x="16530" y="86783"/>
                      <a:pt x="33060" y="90456"/>
                      <a:pt x="43621" y="90456"/>
                    </a:cubicBezTo>
                    <a:cubicBezTo>
                      <a:pt x="56019" y="90456"/>
                      <a:pt x="61070" y="88620"/>
                      <a:pt x="61070" y="83569"/>
                    </a:cubicBezTo>
                    <a:cubicBezTo>
                      <a:pt x="61070" y="79436"/>
                      <a:pt x="57396" y="77600"/>
                      <a:pt x="45458" y="75304"/>
                    </a:cubicBezTo>
                    <a:lnTo>
                      <a:pt x="34897" y="73467"/>
                    </a:lnTo>
                    <a:cubicBezTo>
                      <a:pt x="11020" y="69794"/>
                      <a:pt x="0" y="58774"/>
                      <a:pt x="0" y="38570"/>
                    </a:cubicBezTo>
                    <a:cubicBezTo>
                      <a:pt x="0" y="15153"/>
                      <a:pt x="20663" y="0"/>
                      <a:pt x="52805" y="0"/>
                    </a:cubicBezTo>
                    <a:cubicBezTo>
                      <a:pt x="67498" y="0"/>
                      <a:pt x="81273" y="2296"/>
                      <a:pt x="92293" y="7347"/>
                    </a:cubicBezTo>
                    <a:lnTo>
                      <a:pt x="89538" y="36734"/>
                    </a:lnTo>
                    <a:cubicBezTo>
                      <a:pt x="82191" y="33519"/>
                      <a:pt x="65202" y="30764"/>
                      <a:pt x="55100" y="30764"/>
                    </a:cubicBezTo>
                    <a:cubicBezTo>
                      <a:pt x="42243" y="30764"/>
                      <a:pt x="36274" y="33060"/>
                      <a:pt x="36274" y="38111"/>
                    </a:cubicBezTo>
                    <a:cubicBezTo>
                      <a:pt x="36274" y="42244"/>
                      <a:pt x="40866" y="44539"/>
                      <a:pt x="54182" y="46376"/>
                    </a:cubicBezTo>
                    <a:lnTo>
                      <a:pt x="65202" y="48213"/>
                    </a:lnTo>
                    <a:cubicBezTo>
                      <a:pt x="87242" y="51886"/>
                      <a:pt x="97803" y="62447"/>
                      <a:pt x="97803" y="82191"/>
                    </a:cubicBezTo>
                    <a:cubicBezTo>
                      <a:pt x="97344" y="105609"/>
                      <a:pt x="78059" y="120302"/>
                      <a:pt x="46835" y="120302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EA20B60-4B27-4486-ADD2-642B67DFF9FE}"/>
                  </a:ext>
                </a:extLst>
              </p:cNvPr>
              <p:cNvSpPr/>
              <p:nvPr/>
            </p:nvSpPr>
            <p:spPr>
              <a:xfrm>
                <a:off x="3775393" y="3624136"/>
                <a:ext cx="114333" cy="169433"/>
              </a:xfrm>
              <a:custGeom>
                <a:avLst/>
                <a:gdLst>
                  <a:gd name="connsiteX0" fmla="*/ 37652 w 114333"/>
                  <a:gd name="connsiteY0" fmla="*/ 64284 h 169433"/>
                  <a:gd name="connsiteX1" fmla="*/ 71630 w 114333"/>
                  <a:gd name="connsiteY1" fmla="*/ 51886 h 169433"/>
                  <a:gd name="connsiteX2" fmla="*/ 114333 w 114333"/>
                  <a:gd name="connsiteY2" fmla="*/ 94589 h 169433"/>
                  <a:gd name="connsiteX3" fmla="*/ 114333 w 114333"/>
                  <a:gd name="connsiteY3" fmla="*/ 169434 h 169433"/>
                  <a:gd name="connsiteX4" fmla="*/ 76681 w 114333"/>
                  <a:gd name="connsiteY4" fmla="*/ 169434 h 169433"/>
                  <a:gd name="connsiteX5" fmla="*/ 76681 w 114333"/>
                  <a:gd name="connsiteY5" fmla="*/ 105150 h 169433"/>
                  <a:gd name="connsiteX6" fmla="*/ 57396 w 114333"/>
                  <a:gd name="connsiteY6" fmla="*/ 86324 h 169433"/>
                  <a:gd name="connsiteX7" fmla="*/ 38111 w 114333"/>
                  <a:gd name="connsiteY7" fmla="*/ 105150 h 169433"/>
                  <a:gd name="connsiteX8" fmla="*/ 38111 w 114333"/>
                  <a:gd name="connsiteY8" fmla="*/ 169434 h 169433"/>
                  <a:gd name="connsiteX9" fmla="*/ 0 w 114333"/>
                  <a:gd name="connsiteY9" fmla="*/ 169434 h 169433"/>
                  <a:gd name="connsiteX10" fmla="*/ 0 w 114333"/>
                  <a:gd name="connsiteY10" fmla="*/ 0 h 169433"/>
                  <a:gd name="connsiteX11" fmla="*/ 37652 w 114333"/>
                  <a:gd name="connsiteY11" fmla="*/ 0 h 169433"/>
                  <a:gd name="connsiteX12" fmla="*/ 37652 w 114333"/>
                  <a:gd name="connsiteY12" fmla="*/ 64284 h 169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333" h="169433">
                    <a:moveTo>
                      <a:pt x="37652" y="64284"/>
                    </a:moveTo>
                    <a:cubicBezTo>
                      <a:pt x="45917" y="55560"/>
                      <a:pt x="58774" y="51886"/>
                      <a:pt x="71630" y="51886"/>
                    </a:cubicBezTo>
                    <a:cubicBezTo>
                      <a:pt x="93211" y="51886"/>
                      <a:pt x="114333" y="67039"/>
                      <a:pt x="114333" y="94589"/>
                    </a:cubicBezTo>
                    <a:lnTo>
                      <a:pt x="114333" y="169434"/>
                    </a:lnTo>
                    <a:lnTo>
                      <a:pt x="76681" y="169434"/>
                    </a:lnTo>
                    <a:lnTo>
                      <a:pt x="76681" y="105150"/>
                    </a:lnTo>
                    <a:cubicBezTo>
                      <a:pt x="76681" y="92293"/>
                      <a:pt x="66580" y="86324"/>
                      <a:pt x="57396" y="86324"/>
                    </a:cubicBezTo>
                    <a:cubicBezTo>
                      <a:pt x="47754" y="86324"/>
                      <a:pt x="38111" y="92293"/>
                      <a:pt x="38111" y="105150"/>
                    </a:cubicBezTo>
                    <a:lnTo>
                      <a:pt x="38111" y="169434"/>
                    </a:lnTo>
                    <a:lnTo>
                      <a:pt x="0" y="169434"/>
                    </a:lnTo>
                    <a:lnTo>
                      <a:pt x="0" y="0"/>
                    </a:lnTo>
                    <a:lnTo>
                      <a:pt x="37652" y="0"/>
                    </a:lnTo>
                    <a:lnTo>
                      <a:pt x="37652" y="64284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0815B67-1A90-48F3-9A6B-F80182990209}"/>
                  </a:ext>
                </a:extLst>
              </p:cNvPr>
              <p:cNvSpPr/>
              <p:nvPr/>
            </p:nvSpPr>
            <p:spPr>
              <a:xfrm>
                <a:off x="3908093" y="3622299"/>
                <a:ext cx="41784" cy="171729"/>
              </a:xfrm>
              <a:custGeom>
                <a:avLst/>
                <a:gdLst>
                  <a:gd name="connsiteX0" fmla="*/ 0 w 41784"/>
                  <a:gd name="connsiteY0" fmla="*/ 20663 h 171729"/>
                  <a:gd name="connsiteX1" fmla="*/ 20663 w 41784"/>
                  <a:gd name="connsiteY1" fmla="*/ 0 h 171729"/>
                  <a:gd name="connsiteX2" fmla="*/ 41785 w 41784"/>
                  <a:gd name="connsiteY2" fmla="*/ 20663 h 171729"/>
                  <a:gd name="connsiteX3" fmla="*/ 20663 w 41784"/>
                  <a:gd name="connsiteY3" fmla="*/ 41325 h 171729"/>
                  <a:gd name="connsiteX4" fmla="*/ 0 w 41784"/>
                  <a:gd name="connsiteY4" fmla="*/ 20663 h 171729"/>
                  <a:gd name="connsiteX5" fmla="*/ 39948 w 41784"/>
                  <a:gd name="connsiteY5" fmla="*/ 171730 h 171729"/>
                  <a:gd name="connsiteX6" fmla="*/ 1837 w 41784"/>
                  <a:gd name="connsiteY6" fmla="*/ 171730 h 171729"/>
                  <a:gd name="connsiteX7" fmla="*/ 1837 w 41784"/>
                  <a:gd name="connsiteY7" fmla="*/ 56478 h 171729"/>
                  <a:gd name="connsiteX8" fmla="*/ 39489 w 41784"/>
                  <a:gd name="connsiteY8" fmla="*/ 56478 h 171729"/>
                  <a:gd name="connsiteX9" fmla="*/ 39489 w 41784"/>
                  <a:gd name="connsiteY9" fmla="*/ 171730 h 171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784" h="171729">
                    <a:moveTo>
                      <a:pt x="0" y="20663"/>
                    </a:moveTo>
                    <a:cubicBezTo>
                      <a:pt x="0" y="8265"/>
                      <a:pt x="8265" y="0"/>
                      <a:pt x="20663" y="0"/>
                    </a:cubicBezTo>
                    <a:cubicBezTo>
                      <a:pt x="33060" y="0"/>
                      <a:pt x="41785" y="8265"/>
                      <a:pt x="41785" y="20663"/>
                    </a:cubicBezTo>
                    <a:cubicBezTo>
                      <a:pt x="41785" y="33060"/>
                      <a:pt x="33060" y="41325"/>
                      <a:pt x="20663" y="41325"/>
                    </a:cubicBezTo>
                    <a:cubicBezTo>
                      <a:pt x="8724" y="41325"/>
                      <a:pt x="0" y="33060"/>
                      <a:pt x="0" y="20663"/>
                    </a:cubicBezTo>
                    <a:close/>
                    <a:moveTo>
                      <a:pt x="39948" y="171730"/>
                    </a:moveTo>
                    <a:lnTo>
                      <a:pt x="1837" y="171730"/>
                    </a:lnTo>
                    <a:lnTo>
                      <a:pt x="1837" y="56478"/>
                    </a:lnTo>
                    <a:lnTo>
                      <a:pt x="39489" y="56478"/>
                    </a:lnTo>
                    <a:lnTo>
                      <a:pt x="39489" y="171730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91275B8-97A2-43D5-ADA9-24AE58059E5D}"/>
                  </a:ext>
                </a:extLst>
              </p:cNvPr>
              <p:cNvSpPr/>
              <p:nvPr/>
            </p:nvSpPr>
            <p:spPr>
              <a:xfrm>
                <a:off x="3969163" y="3675563"/>
                <a:ext cx="125353" cy="166219"/>
              </a:xfrm>
              <a:custGeom>
                <a:avLst/>
                <a:gdLst>
                  <a:gd name="connsiteX0" fmla="*/ 0 w 125353"/>
                  <a:gd name="connsiteY0" fmla="*/ 166219 h 166219"/>
                  <a:gd name="connsiteX1" fmla="*/ 0 w 125353"/>
                  <a:gd name="connsiteY1" fmla="*/ 2755 h 166219"/>
                  <a:gd name="connsiteX2" fmla="*/ 35356 w 125353"/>
                  <a:gd name="connsiteY2" fmla="*/ 2755 h 166219"/>
                  <a:gd name="connsiteX3" fmla="*/ 36734 w 125353"/>
                  <a:gd name="connsiteY3" fmla="*/ 14693 h 166219"/>
                  <a:gd name="connsiteX4" fmla="*/ 71630 w 125353"/>
                  <a:gd name="connsiteY4" fmla="*/ 0 h 166219"/>
                  <a:gd name="connsiteX5" fmla="*/ 125353 w 125353"/>
                  <a:gd name="connsiteY5" fmla="*/ 60151 h 166219"/>
                  <a:gd name="connsiteX6" fmla="*/ 71630 w 125353"/>
                  <a:gd name="connsiteY6" fmla="*/ 119843 h 166219"/>
                  <a:gd name="connsiteX7" fmla="*/ 37652 w 125353"/>
                  <a:gd name="connsiteY7" fmla="*/ 108823 h 166219"/>
                  <a:gd name="connsiteX8" fmla="*/ 37652 w 125353"/>
                  <a:gd name="connsiteY8" fmla="*/ 165301 h 166219"/>
                  <a:gd name="connsiteX9" fmla="*/ 0 w 125353"/>
                  <a:gd name="connsiteY9" fmla="*/ 165301 h 166219"/>
                  <a:gd name="connsiteX10" fmla="*/ 37652 w 125353"/>
                  <a:gd name="connsiteY10" fmla="*/ 60610 h 166219"/>
                  <a:gd name="connsiteX11" fmla="*/ 62447 w 125353"/>
                  <a:gd name="connsiteY11" fmla="*/ 86783 h 166219"/>
                  <a:gd name="connsiteX12" fmla="*/ 87701 w 125353"/>
                  <a:gd name="connsiteY12" fmla="*/ 60610 h 166219"/>
                  <a:gd name="connsiteX13" fmla="*/ 62447 w 125353"/>
                  <a:gd name="connsiteY13" fmla="*/ 34438 h 166219"/>
                  <a:gd name="connsiteX14" fmla="*/ 37652 w 125353"/>
                  <a:gd name="connsiteY14" fmla="*/ 60610 h 166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5353" h="166219">
                    <a:moveTo>
                      <a:pt x="0" y="166219"/>
                    </a:moveTo>
                    <a:lnTo>
                      <a:pt x="0" y="2755"/>
                    </a:lnTo>
                    <a:lnTo>
                      <a:pt x="35356" y="2755"/>
                    </a:lnTo>
                    <a:lnTo>
                      <a:pt x="36734" y="14693"/>
                    </a:lnTo>
                    <a:cubicBezTo>
                      <a:pt x="43621" y="6428"/>
                      <a:pt x="54182" y="0"/>
                      <a:pt x="71630" y="0"/>
                    </a:cubicBezTo>
                    <a:cubicBezTo>
                      <a:pt x="104231" y="0"/>
                      <a:pt x="125353" y="25714"/>
                      <a:pt x="125353" y="60151"/>
                    </a:cubicBezTo>
                    <a:cubicBezTo>
                      <a:pt x="125353" y="94589"/>
                      <a:pt x="104231" y="119843"/>
                      <a:pt x="71630" y="119843"/>
                    </a:cubicBezTo>
                    <a:cubicBezTo>
                      <a:pt x="57396" y="119843"/>
                      <a:pt x="44539" y="115711"/>
                      <a:pt x="37652" y="108823"/>
                    </a:cubicBezTo>
                    <a:lnTo>
                      <a:pt x="37652" y="165301"/>
                    </a:lnTo>
                    <a:lnTo>
                      <a:pt x="0" y="165301"/>
                    </a:lnTo>
                    <a:close/>
                    <a:moveTo>
                      <a:pt x="37652" y="60610"/>
                    </a:moveTo>
                    <a:cubicBezTo>
                      <a:pt x="37652" y="76222"/>
                      <a:pt x="48213" y="86783"/>
                      <a:pt x="62447" y="86783"/>
                    </a:cubicBezTo>
                    <a:cubicBezTo>
                      <a:pt x="76681" y="86783"/>
                      <a:pt x="87701" y="75763"/>
                      <a:pt x="87701" y="60610"/>
                    </a:cubicBezTo>
                    <a:cubicBezTo>
                      <a:pt x="87701" y="44539"/>
                      <a:pt x="76681" y="34438"/>
                      <a:pt x="62447" y="34438"/>
                    </a:cubicBezTo>
                    <a:cubicBezTo>
                      <a:pt x="48213" y="34438"/>
                      <a:pt x="37652" y="44999"/>
                      <a:pt x="37652" y="6061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F572E5D-4492-4B91-9736-76AD4FE73D92}"/>
                  </a:ext>
                </a:extLst>
              </p:cNvPr>
              <p:cNvSpPr/>
              <p:nvPr/>
            </p:nvSpPr>
            <p:spPr>
              <a:xfrm>
                <a:off x="4105995" y="3676022"/>
                <a:ext cx="97803" cy="120302"/>
              </a:xfrm>
              <a:custGeom>
                <a:avLst/>
                <a:gdLst>
                  <a:gd name="connsiteX0" fmla="*/ 46835 w 97803"/>
                  <a:gd name="connsiteY0" fmla="*/ 120302 h 120302"/>
                  <a:gd name="connsiteX1" fmla="*/ 1837 w 97803"/>
                  <a:gd name="connsiteY1" fmla="*/ 112497 h 120302"/>
                  <a:gd name="connsiteX2" fmla="*/ 5510 w 97803"/>
                  <a:gd name="connsiteY2" fmla="*/ 82651 h 120302"/>
                  <a:gd name="connsiteX3" fmla="*/ 43621 w 97803"/>
                  <a:gd name="connsiteY3" fmla="*/ 90456 h 120302"/>
                  <a:gd name="connsiteX4" fmla="*/ 61070 w 97803"/>
                  <a:gd name="connsiteY4" fmla="*/ 83569 h 120302"/>
                  <a:gd name="connsiteX5" fmla="*/ 45458 w 97803"/>
                  <a:gd name="connsiteY5" fmla="*/ 75304 h 120302"/>
                  <a:gd name="connsiteX6" fmla="*/ 34897 w 97803"/>
                  <a:gd name="connsiteY6" fmla="*/ 73467 h 120302"/>
                  <a:gd name="connsiteX7" fmla="*/ 0 w 97803"/>
                  <a:gd name="connsiteY7" fmla="*/ 38570 h 120302"/>
                  <a:gd name="connsiteX8" fmla="*/ 52805 w 97803"/>
                  <a:gd name="connsiteY8" fmla="*/ 0 h 120302"/>
                  <a:gd name="connsiteX9" fmla="*/ 92293 w 97803"/>
                  <a:gd name="connsiteY9" fmla="*/ 7347 h 120302"/>
                  <a:gd name="connsiteX10" fmla="*/ 89538 w 97803"/>
                  <a:gd name="connsiteY10" fmla="*/ 36734 h 120302"/>
                  <a:gd name="connsiteX11" fmla="*/ 55100 w 97803"/>
                  <a:gd name="connsiteY11" fmla="*/ 30764 h 120302"/>
                  <a:gd name="connsiteX12" fmla="*/ 36274 w 97803"/>
                  <a:gd name="connsiteY12" fmla="*/ 38111 h 120302"/>
                  <a:gd name="connsiteX13" fmla="*/ 54182 w 97803"/>
                  <a:gd name="connsiteY13" fmla="*/ 46376 h 120302"/>
                  <a:gd name="connsiteX14" fmla="*/ 65202 w 97803"/>
                  <a:gd name="connsiteY14" fmla="*/ 48213 h 120302"/>
                  <a:gd name="connsiteX15" fmla="*/ 97803 w 97803"/>
                  <a:gd name="connsiteY15" fmla="*/ 82191 h 120302"/>
                  <a:gd name="connsiteX16" fmla="*/ 46835 w 97803"/>
                  <a:gd name="connsiteY16" fmla="*/ 120302 h 12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803" h="120302">
                    <a:moveTo>
                      <a:pt x="46835" y="120302"/>
                    </a:moveTo>
                    <a:cubicBezTo>
                      <a:pt x="29846" y="120302"/>
                      <a:pt x="12857" y="117088"/>
                      <a:pt x="1837" y="112497"/>
                    </a:cubicBezTo>
                    <a:lnTo>
                      <a:pt x="5510" y="82651"/>
                    </a:lnTo>
                    <a:cubicBezTo>
                      <a:pt x="16530" y="86783"/>
                      <a:pt x="33060" y="90456"/>
                      <a:pt x="43621" y="90456"/>
                    </a:cubicBezTo>
                    <a:cubicBezTo>
                      <a:pt x="56019" y="90456"/>
                      <a:pt x="61070" y="88620"/>
                      <a:pt x="61070" y="83569"/>
                    </a:cubicBezTo>
                    <a:cubicBezTo>
                      <a:pt x="61070" y="79436"/>
                      <a:pt x="57396" y="77600"/>
                      <a:pt x="45458" y="75304"/>
                    </a:cubicBezTo>
                    <a:lnTo>
                      <a:pt x="34897" y="73467"/>
                    </a:lnTo>
                    <a:cubicBezTo>
                      <a:pt x="11020" y="69794"/>
                      <a:pt x="0" y="58774"/>
                      <a:pt x="0" y="38570"/>
                    </a:cubicBezTo>
                    <a:cubicBezTo>
                      <a:pt x="0" y="15153"/>
                      <a:pt x="20663" y="0"/>
                      <a:pt x="52805" y="0"/>
                    </a:cubicBezTo>
                    <a:cubicBezTo>
                      <a:pt x="67498" y="0"/>
                      <a:pt x="81273" y="2296"/>
                      <a:pt x="92293" y="7347"/>
                    </a:cubicBezTo>
                    <a:lnTo>
                      <a:pt x="89538" y="36734"/>
                    </a:lnTo>
                    <a:cubicBezTo>
                      <a:pt x="82191" y="33519"/>
                      <a:pt x="65202" y="30764"/>
                      <a:pt x="55100" y="30764"/>
                    </a:cubicBezTo>
                    <a:cubicBezTo>
                      <a:pt x="42244" y="30764"/>
                      <a:pt x="36274" y="33060"/>
                      <a:pt x="36274" y="38111"/>
                    </a:cubicBezTo>
                    <a:cubicBezTo>
                      <a:pt x="36274" y="42244"/>
                      <a:pt x="40866" y="44539"/>
                      <a:pt x="54182" y="46376"/>
                    </a:cubicBezTo>
                    <a:lnTo>
                      <a:pt x="65202" y="48213"/>
                    </a:lnTo>
                    <a:cubicBezTo>
                      <a:pt x="87242" y="51886"/>
                      <a:pt x="97803" y="62447"/>
                      <a:pt x="97803" y="82191"/>
                    </a:cubicBezTo>
                    <a:cubicBezTo>
                      <a:pt x="97344" y="105609"/>
                      <a:pt x="78059" y="120302"/>
                      <a:pt x="46835" y="120302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18" name="Graphic 15">
              <a:extLst>
                <a:ext uri="{FF2B5EF4-FFF2-40B4-BE49-F238E27FC236}">
                  <a16:creationId xmlns:a16="http://schemas.microsoft.com/office/drawing/2014/main" id="{F87B467D-27E2-4074-AB45-4A572E97EF34}"/>
                </a:ext>
              </a:extLst>
            </p:cNvPr>
            <p:cNvGrpSpPr/>
            <p:nvPr/>
          </p:nvGrpSpPr>
          <p:grpSpPr>
            <a:xfrm>
              <a:off x="2450306" y="2928953"/>
              <a:ext cx="1746607" cy="607022"/>
              <a:chOff x="2450306" y="2928953"/>
              <a:chExt cx="1746607" cy="607022"/>
            </a:xfrm>
            <a:solidFill>
              <a:srgbClr val="463977"/>
            </a:solidFill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0EB60B4-9863-4343-BD98-3A54AD186599}"/>
                  </a:ext>
                </a:extLst>
              </p:cNvPr>
              <p:cNvSpPr/>
              <p:nvPr/>
            </p:nvSpPr>
            <p:spPr>
              <a:xfrm>
                <a:off x="2450306" y="2955126"/>
                <a:ext cx="522243" cy="568452"/>
              </a:xfrm>
              <a:custGeom>
                <a:avLst/>
                <a:gdLst>
                  <a:gd name="connsiteX0" fmla="*/ 401696 w 522243"/>
                  <a:gd name="connsiteY0" fmla="*/ 568452 h 568452"/>
                  <a:gd name="connsiteX1" fmla="*/ 512356 w 522243"/>
                  <a:gd name="connsiteY1" fmla="*/ 568452 h 568452"/>
                  <a:gd name="connsiteX2" fmla="*/ 521999 w 522243"/>
                  <a:gd name="connsiteY2" fmla="*/ 556055 h 568452"/>
                  <a:gd name="connsiteX3" fmla="*/ 327310 w 522243"/>
                  <a:gd name="connsiteY3" fmla="*/ 7806 h 568452"/>
                  <a:gd name="connsiteX4" fmla="*/ 315372 w 522243"/>
                  <a:gd name="connsiteY4" fmla="*/ 0 h 568452"/>
                  <a:gd name="connsiteX5" fmla="*/ 207008 w 522243"/>
                  <a:gd name="connsiteY5" fmla="*/ 0 h 568452"/>
                  <a:gd name="connsiteX6" fmla="*/ 195070 w 522243"/>
                  <a:gd name="connsiteY6" fmla="*/ 7806 h 568452"/>
                  <a:gd name="connsiteX7" fmla="*/ 382 w 522243"/>
                  <a:gd name="connsiteY7" fmla="*/ 556055 h 568452"/>
                  <a:gd name="connsiteX8" fmla="*/ 10024 w 522243"/>
                  <a:gd name="connsiteY8" fmla="*/ 568452 h 568452"/>
                  <a:gd name="connsiteX9" fmla="*/ 120684 w 522243"/>
                  <a:gd name="connsiteY9" fmla="*/ 568452 h 568452"/>
                  <a:gd name="connsiteX10" fmla="*/ 133082 w 522243"/>
                  <a:gd name="connsiteY10" fmla="*/ 558810 h 568452"/>
                  <a:gd name="connsiteX11" fmla="*/ 156499 w 522243"/>
                  <a:gd name="connsiteY11" fmla="*/ 471108 h 568452"/>
                  <a:gd name="connsiteX12" fmla="*/ 365422 w 522243"/>
                  <a:gd name="connsiteY12" fmla="*/ 471108 h 568452"/>
                  <a:gd name="connsiteX13" fmla="*/ 388839 w 522243"/>
                  <a:gd name="connsiteY13" fmla="*/ 558810 h 568452"/>
                  <a:gd name="connsiteX14" fmla="*/ 401696 w 522243"/>
                  <a:gd name="connsiteY14" fmla="*/ 568452 h 568452"/>
                  <a:gd name="connsiteX15" fmla="*/ 193233 w 522243"/>
                  <a:gd name="connsiteY15" fmla="*/ 349887 h 568452"/>
                  <a:gd name="connsiteX16" fmla="*/ 252466 w 522243"/>
                  <a:gd name="connsiteY16" fmla="*/ 172648 h 568452"/>
                  <a:gd name="connsiteX17" fmla="*/ 261190 w 522243"/>
                  <a:gd name="connsiteY17" fmla="*/ 166679 h 568452"/>
                  <a:gd name="connsiteX18" fmla="*/ 261190 w 522243"/>
                  <a:gd name="connsiteY18" fmla="*/ 166679 h 568452"/>
                  <a:gd name="connsiteX19" fmla="*/ 269914 w 522243"/>
                  <a:gd name="connsiteY19" fmla="*/ 172648 h 568452"/>
                  <a:gd name="connsiteX20" fmla="*/ 329147 w 522243"/>
                  <a:gd name="connsiteY20" fmla="*/ 349887 h 568452"/>
                  <a:gd name="connsiteX21" fmla="*/ 193233 w 522243"/>
                  <a:gd name="connsiteY21" fmla="*/ 349887 h 568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2243" h="568452">
                    <a:moveTo>
                      <a:pt x="401696" y="568452"/>
                    </a:moveTo>
                    <a:lnTo>
                      <a:pt x="512356" y="568452"/>
                    </a:lnTo>
                    <a:cubicBezTo>
                      <a:pt x="518784" y="568452"/>
                      <a:pt x="523376" y="562483"/>
                      <a:pt x="521999" y="556055"/>
                    </a:cubicBezTo>
                    <a:cubicBezTo>
                      <a:pt x="506387" y="498658"/>
                      <a:pt x="435675" y="248870"/>
                      <a:pt x="327310" y="7806"/>
                    </a:cubicBezTo>
                    <a:cubicBezTo>
                      <a:pt x="325015" y="3214"/>
                      <a:pt x="320423" y="0"/>
                      <a:pt x="315372" y="0"/>
                    </a:cubicBezTo>
                    <a:lnTo>
                      <a:pt x="207008" y="0"/>
                    </a:lnTo>
                    <a:cubicBezTo>
                      <a:pt x="201957" y="0"/>
                      <a:pt x="197365" y="3214"/>
                      <a:pt x="195070" y="7806"/>
                    </a:cubicBezTo>
                    <a:cubicBezTo>
                      <a:pt x="87165" y="248870"/>
                      <a:pt x="16453" y="498658"/>
                      <a:pt x="382" y="556055"/>
                    </a:cubicBezTo>
                    <a:cubicBezTo>
                      <a:pt x="-1455" y="562483"/>
                      <a:pt x="3596" y="568452"/>
                      <a:pt x="10024" y="568452"/>
                    </a:cubicBezTo>
                    <a:lnTo>
                      <a:pt x="120684" y="568452"/>
                    </a:lnTo>
                    <a:cubicBezTo>
                      <a:pt x="126653" y="568452"/>
                      <a:pt x="131704" y="564320"/>
                      <a:pt x="133082" y="558810"/>
                    </a:cubicBezTo>
                    <a:cubicBezTo>
                      <a:pt x="136755" y="544116"/>
                      <a:pt x="144561" y="513352"/>
                      <a:pt x="156499" y="471108"/>
                    </a:cubicBezTo>
                    <a:lnTo>
                      <a:pt x="365422" y="471108"/>
                    </a:lnTo>
                    <a:cubicBezTo>
                      <a:pt x="377360" y="513352"/>
                      <a:pt x="385166" y="544116"/>
                      <a:pt x="388839" y="558810"/>
                    </a:cubicBezTo>
                    <a:cubicBezTo>
                      <a:pt x="390676" y="564320"/>
                      <a:pt x="395727" y="568452"/>
                      <a:pt x="401696" y="568452"/>
                    </a:cubicBezTo>
                    <a:close/>
                    <a:moveTo>
                      <a:pt x="193233" y="349887"/>
                    </a:moveTo>
                    <a:cubicBezTo>
                      <a:pt x="209763" y="298001"/>
                      <a:pt x="229507" y="235095"/>
                      <a:pt x="252466" y="172648"/>
                    </a:cubicBezTo>
                    <a:cubicBezTo>
                      <a:pt x="253843" y="168975"/>
                      <a:pt x="257517" y="166679"/>
                      <a:pt x="261190" y="166679"/>
                    </a:cubicBezTo>
                    <a:lnTo>
                      <a:pt x="261190" y="166679"/>
                    </a:lnTo>
                    <a:cubicBezTo>
                      <a:pt x="265323" y="166679"/>
                      <a:pt x="268537" y="168975"/>
                      <a:pt x="269914" y="172648"/>
                    </a:cubicBezTo>
                    <a:cubicBezTo>
                      <a:pt x="292873" y="235095"/>
                      <a:pt x="312617" y="298001"/>
                      <a:pt x="329147" y="349887"/>
                    </a:cubicBezTo>
                    <a:lnTo>
                      <a:pt x="193233" y="349887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EE8E059-506A-47F1-8844-2A50C2CB7A39}"/>
                  </a:ext>
                </a:extLst>
              </p:cNvPr>
              <p:cNvSpPr/>
              <p:nvPr/>
            </p:nvSpPr>
            <p:spPr>
              <a:xfrm>
                <a:off x="3797398" y="2928953"/>
                <a:ext cx="399515" cy="594165"/>
              </a:xfrm>
              <a:custGeom>
                <a:avLst/>
                <a:gdLst>
                  <a:gd name="connsiteX0" fmla="*/ 245691 w 399515"/>
                  <a:gd name="connsiteY0" fmla="*/ 156118 h 594165"/>
                  <a:gd name="connsiteX1" fmla="*/ 187835 w 399515"/>
                  <a:gd name="connsiteY1" fmla="*/ 164842 h 594165"/>
                  <a:gd name="connsiteX2" fmla="*/ 141000 w 399515"/>
                  <a:gd name="connsiteY2" fmla="*/ 191474 h 594165"/>
                  <a:gd name="connsiteX3" fmla="*/ 139623 w 399515"/>
                  <a:gd name="connsiteY3" fmla="*/ 192851 h 594165"/>
                  <a:gd name="connsiteX4" fmla="*/ 138704 w 399515"/>
                  <a:gd name="connsiteY4" fmla="*/ 193310 h 594165"/>
                  <a:gd name="connsiteX5" fmla="*/ 138245 w 399515"/>
                  <a:gd name="connsiteY5" fmla="*/ 193310 h 594165"/>
                  <a:gd name="connsiteX6" fmla="*/ 125847 w 399515"/>
                  <a:gd name="connsiteY6" fmla="*/ 191933 h 594165"/>
                  <a:gd name="connsiteX7" fmla="*/ 126307 w 399515"/>
                  <a:gd name="connsiteY7" fmla="*/ 181372 h 594165"/>
                  <a:gd name="connsiteX8" fmla="*/ 127225 w 399515"/>
                  <a:gd name="connsiteY8" fmla="*/ 179995 h 594165"/>
                  <a:gd name="connsiteX9" fmla="*/ 136408 w 399515"/>
                  <a:gd name="connsiteY9" fmla="*/ 151067 h 594165"/>
                  <a:gd name="connsiteX10" fmla="*/ 136408 w 399515"/>
                  <a:gd name="connsiteY10" fmla="*/ 151067 h 594165"/>
                  <a:gd name="connsiteX11" fmla="*/ 124929 w 399515"/>
                  <a:gd name="connsiteY11" fmla="*/ 8724 h 594165"/>
                  <a:gd name="connsiteX12" fmla="*/ 115286 w 399515"/>
                  <a:gd name="connsiteY12" fmla="*/ 0 h 594165"/>
                  <a:gd name="connsiteX13" fmla="*/ 9677 w 399515"/>
                  <a:gd name="connsiteY13" fmla="*/ 0 h 594165"/>
                  <a:gd name="connsiteX14" fmla="*/ 35 w 399515"/>
                  <a:gd name="connsiteY14" fmla="*/ 10561 h 594165"/>
                  <a:gd name="connsiteX15" fmla="*/ 17483 w 399515"/>
                  <a:gd name="connsiteY15" fmla="*/ 309021 h 594165"/>
                  <a:gd name="connsiteX16" fmla="*/ 7841 w 399515"/>
                  <a:gd name="connsiteY16" fmla="*/ 584064 h 594165"/>
                  <a:gd name="connsiteX17" fmla="*/ 17483 w 399515"/>
                  <a:gd name="connsiteY17" fmla="*/ 594166 h 594165"/>
                  <a:gd name="connsiteX18" fmla="*/ 123092 w 399515"/>
                  <a:gd name="connsiteY18" fmla="*/ 594166 h 594165"/>
                  <a:gd name="connsiteX19" fmla="*/ 132735 w 399515"/>
                  <a:gd name="connsiteY19" fmla="*/ 584523 h 594165"/>
                  <a:gd name="connsiteX20" fmla="*/ 142377 w 399515"/>
                  <a:gd name="connsiteY20" fmla="*/ 337490 h 594165"/>
                  <a:gd name="connsiteX21" fmla="*/ 208498 w 399515"/>
                  <a:gd name="connsiteY21" fmla="*/ 282389 h 594165"/>
                  <a:gd name="connsiteX22" fmla="*/ 275078 w 399515"/>
                  <a:gd name="connsiteY22" fmla="*/ 353102 h 594165"/>
                  <a:gd name="connsiteX23" fmla="*/ 275078 w 399515"/>
                  <a:gd name="connsiteY23" fmla="*/ 584523 h 594165"/>
                  <a:gd name="connsiteX24" fmla="*/ 284720 w 399515"/>
                  <a:gd name="connsiteY24" fmla="*/ 594166 h 594165"/>
                  <a:gd name="connsiteX25" fmla="*/ 389870 w 399515"/>
                  <a:gd name="connsiteY25" fmla="*/ 594166 h 594165"/>
                  <a:gd name="connsiteX26" fmla="*/ 399513 w 399515"/>
                  <a:gd name="connsiteY26" fmla="*/ 584523 h 594165"/>
                  <a:gd name="connsiteX27" fmla="*/ 399513 w 399515"/>
                  <a:gd name="connsiteY27" fmla="*/ 318205 h 594165"/>
                  <a:gd name="connsiteX28" fmla="*/ 245691 w 399515"/>
                  <a:gd name="connsiteY28" fmla="*/ 156118 h 594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99515" h="594165">
                    <a:moveTo>
                      <a:pt x="245691" y="156118"/>
                    </a:moveTo>
                    <a:cubicBezTo>
                      <a:pt x="226865" y="156118"/>
                      <a:pt x="206202" y="158873"/>
                      <a:pt x="187835" y="164842"/>
                    </a:cubicBezTo>
                    <a:cubicBezTo>
                      <a:pt x="171305" y="170352"/>
                      <a:pt x="155693" y="179076"/>
                      <a:pt x="141000" y="191474"/>
                    </a:cubicBezTo>
                    <a:cubicBezTo>
                      <a:pt x="140541" y="191933"/>
                      <a:pt x="140082" y="192392"/>
                      <a:pt x="139623" y="192851"/>
                    </a:cubicBezTo>
                    <a:cubicBezTo>
                      <a:pt x="139163" y="192851"/>
                      <a:pt x="139163" y="193310"/>
                      <a:pt x="138704" y="193310"/>
                    </a:cubicBezTo>
                    <a:cubicBezTo>
                      <a:pt x="138704" y="193310"/>
                      <a:pt x="138704" y="193310"/>
                      <a:pt x="138245" y="193310"/>
                    </a:cubicBezTo>
                    <a:cubicBezTo>
                      <a:pt x="134572" y="196525"/>
                      <a:pt x="128602" y="196066"/>
                      <a:pt x="125847" y="191933"/>
                    </a:cubicBezTo>
                    <a:cubicBezTo>
                      <a:pt x="123552" y="188719"/>
                      <a:pt x="124011" y="184586"/>
                      <a:pt x="126307" y="181372"/>
                    </a:cubicBezTo>
                    <a:lnTo>
                      <a:pt x="127225" y="179995"/>
                    </a:lnTo>
                    <a:cubicBezTo>
                      <a:pt x="133653" y="171730"/>
                      <a:pt x="136867" y="161628"/>
                      <a:pt x="136408" y="151067"/>
                    </a:cubicBezTo>
                    <a:lnTo>
                      <a:pt x="136408" y="151067"/>
                    </a:lnTo>
                    <a:cubicBezTo>
                      <a:pt x="131817" y="74385"/>
                      <a:pt x="127225" y="32601"/>
                      <a:pt x="124929" y="8724"/>
                    </a:cubicBezTo>
                    <a:cubicBezTo>
                      <a:pt x="124470" y="3673"/>
                      <a:pt x="120337" y="0"/>
                      <a:pt x="115286" y="0"/>
                    </a:cubicBezTo>
                    <a:lnTo>
                      <a:pt x="9677" y="0"/>
                    </a:lnTo>
                    <a:cubicBezTo>
                      <a:pt x="3708" y="0"/>
                      <a:pt x="-424" y="5051"/>
                      <a:pt x="35" y="10561"/>
                    </a:cubicBezTo>
                    <a:cubicBezTo>
                      <a:pt x="4167" y="50968"/>
                      <a:pt x="17483" y="196525"/>
                      <a:pt x="17483" y="309021"/>
                    </a:cubicBezTo>
                    <a:cubicBezTo>
                      <a:pt x="17483" y="420600"/>
                      <a:pt x="8300" y="547790"/>
                      <a:pt x="7841" y="584064"/>
                    </a:cubicBezTo>
                    <a:cubicBezTo>
                      <a:pt x="7841" y="589574"/>
                      <a:pt x="11973" y="594166"/>
                      <a:pt x="17483" y="594166"/>
                    </a:cubicBezTo>
                    <a:lnTo>
                      <a:pt x="123092" y="594166"/>
                    </a:lnTo>
                    <a:cubicBezTo>
                      <a:pt x="128602" y="594166"/>
                      <a:pt x="132735" y="590033"/>
                      <a:pt x="132735" y="584523"/>
                    </a:cubicBezTo>
                    <a:cubicBezTo>
                      <a:pt x="133194" y="553300"/>
                      <a:pt x="139623" y="372387"/>
                      <a:pt x="142377" y="337490"/>
                    </a:cubicBezTo>
                    <a:cubicBezTo>
                      <a:pt x="145592" y="302593"/>
                      <a:pt x="172683" y="282389"/>
                      <a:pt x="208498" y="282389"/>
                    </a:cubicBezTo>
                    <a:cubicBezTo>
                      <a:pt x="253497" y="282389"/>
                      <a:pt x="275078" y="312695"/>
                      <a:pt x="275078" y="353102"/>
                    </a:cubicBezTo>
                    <a:lnTo>
                      <a:pt x="275078" y="584523"/>
                    </a:lnTo>
                    <a:cubicBezTo>
                      <a:pt x="275078" y="590033"/>
                      <a:pt x="279669" y="594166"/>
                      <a:pt x="284720" y="594166"/>
                    </a:cubicBezTo>
                    <a:lnTo>
                      <a:pt x="389870" y="594166"/>
                    </a:lnTo>
                    <a:cubicBezTo>
                      <a:pt x="395380" y="594166"/>
                      <a:pt x="399513" y="589574"/>
                      <a:pt x="399513" y="584523"/>
                    </a:cubicBezTo>
                    <a:lnTo>
                      <a:pt x="399513" y="318205"/>
                    </a:lnTo>
                    <a:cubicBezTo>
                      <a:pt x="399972" y="229126"/>
                      <a:pt x="352218" y="156118"/>
                      <a:pt x="245691" y="1561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C0F650E-C10A-4076-80FC-C7413B6B6A8B}"/>
                  </a:ext>
                </a:extLst>
              </p:cNvPr>
              <p:cNvSpPr/>
              <p:nvPr/>
            </p:nvSpPr>
            <p:spPr>
              <a:xfrm>
                <a:off x="3334590" y="3075887"/>
                <a:ext cx="424311" cy="460088"/>
              </a:xfrm>
              <a:custGeom>
                <a:avLst/>
                <a:gdLst>
                  <a:gd name="connsiteX0" fmla="*/ 233258 w 424311"/>
                  <a:gd name="connsiteY0" fmla="*/ 346214 h 460088"/>
                  <a:gd name="connsiteX1" fmla="*/ 150148 w 424311"/>
                  <a:gd name="connsiteY1" fmla="*/ 311776 h 460088"/>
                  <a:gd name="connsiteX2" fmla="*/ 118466 w 424311"/>
                  <a:gd name="connsiteY2" fmla="*/ 229585 h 460088"/>
                  <a:gd name="connsiteX3" fmla="*/ 150148 w 424311"/>
                  <a:gd name="connsiteY3" fmla="*/ 147394 h 460088"/>
                  <a:gd name="connsiteX4" fmla="*/ 233258 w 424311"/>
                  <a:gd name="connsiteY4" fmla="*/ 112956 h 460088"/>
                  <a:gd name="connsiteX5" fmla="*/ 323255 w 424311"/>
                  <a:gd name="connsiteY5" fmla="*/ 155659 h 460088"/>
                  <a:gd name="connsiteX6" fmla="*/ 336112 w 424311"/>
                  <a:gd name="connsiteY6" fmla="*/ 157954 h 460088"/>
                  <a:gd name="connsiteX7" fmla="*/ 419681 w 424311"/>
                  <a:gd name="connsiteY7" fmla="*/ 105150 h 460088"/>
                  <a:gd name="connsiteX8" fmla="*/ 422436 w 424311"/>
                  <a:gd name="connsiteY8" fmla="*/ 90916 h 460088"/>
                  <a:gd name="connsiteX9" fmla="*/ 348510 w 424311"/>
                  <a:gd name="connsiteY9" fmla="*/ 27550 h 460088"/>
                  <a:gd name="connsiteX10" fmla="*/ 233717 w 424311"/>
                  <a:gd name="connsiteY10" fmla="*/ 0 h 460088"/>
                  <a:gd name="connsiteX11" fmla="*/ 68416 w 424311"/>
                  <a:gd name="connsiteY11" fmla="*/ 63825 h 460088"/>
                  <a:gd name="connsiteX12" fmla="*/ 18367 w 424311"/>
                  <a:gd name="connsiteY12" fmla="*/ 136373 h 460088"/>
                  <a:gd name="connsiteX13" fmla="*/ 0 w 424311"/>
                  <a:gd name="connsiteY13" fmla="*/ 230044 h 460088"/>
                  <a:gd name="connsiteX14" fmla="*/ 18367 w 424311"/>
                  <a:gd name="connsiteY14" fmla="*/ 323715 h 460088"/>
                  <a:gd name="connsiteX15" fmla="*/ 68416 w 424311"/>
                  <a:gd name="connsiteY15" fmla="*/ 396264 h 460088"/>
                  <a:gd name="connsiteX16" fmla="*/ 233717 w 424311"/>
                  <a:gd name="connsiteY16" fmla="*/ 460088 h 460088"/>
                  <a:gd name="connsiteX17" fmla="*/ 348510 w 424311"/>
                  <a:gd name="connsiteY17" fmla="*/ 432538 h 460088"/>
                  <a:gd name="connsiteX18" fmla="*/ 422436 w 424311"/>
                  <a:gd name="connsiteY18" fmla="*/ 369173 h 460088"/>
                  <a:gd name="connsiteX19" fmla="*/ 419681 w 424311"/>
                  <a:gd name="connsiteY19" fmla="*/ 354938 h 460088"/>
                  <a:gd name="connsiteX20" fmla="*/ 336112 w 424311"/>
                  <a:gd name="connsiteY20" fmla="*/ 302134 h 460088"/>
                  <a:gd name="connsiteX21" fmla="*/ 323255 w 424311"/>
                  <a:gd name="connsiteY21" fmla="*/ 304430 h 460088"/>
                  <a:gd name="connsiteX22" fmla="*/ 233258 w 424311"/>
                  <a:gd name="connsiteY22" fmla="*/ 346214 h 46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24311" h="460088">
                    <a:moveTo>
                      <a:pt x="233258" y="346214"/>
                    </a:moveTo>
                    <a:cubicBezTo>
                      <a:pt x="200657" y="346214"/>
                      <a:pt x="171270" y="334276"/>
                      <a:pt x="150148" y="311776"/>
                    </a:cubicBezTo>
                    <a:cubicBezTo>
                      <a:pt x="129486" y="290195"/>
                      <a:pt x="118466" y="261268"/>
                      <a:pt x="118466" y="229585"/>
                    </a:cubicBezTo>
                    <a:cubicBezTo>
                      <a:pt x="118466" y="197902"/>
                      <a:pt x="129945" y="168515"/>
                      <a:pt x="150148" y="147394"/>
                    </a:cubicBezTo>
                    <a:cubicBezTo>
                      <a:pt x="171270" y="125353"/>
                      <a:pt x="200657" y="112956"/>
                      <a:pt x="233258" y="112956"/>
                    </a:cubicBezTo>
                    <a:cubicBezTo>
                      <a:pt x="269992" y="112956"/>
                      <a:pt x="302134" y="128108"/>
                      <a:pt x="323255" y="155659"/>
                    </a:cubicBezTo>
                    <a:cubicBezTo>
                      <a:pt x="326470" y="159791"/>
                      <a:pt x="331980" y="160709"/>
                      <a:pt x="336112" y="157954"/>
                    </a:cubicBezTo>
                    <a:lnTo>
                      <a:pt x="419681" y="105150"/>
                    </a:lnTo>
                    <a:cubicBezTo>
                      <a:pt x="424273" y="101936"/>
                      <a:pt x="425651" y="95507"/>
                      <a:pt x="422436" y="90916"/>
                    </a:cubicBezTo>
                    <a:cubicBezTo>
                      <a:pt x="403151" y="64743"/>
                      <a:pt x="377438" y="43162"/>
                      <a:pt x="348510" y="27550"/>
                    </a:cubicBezTo>
                    <a:cubicBezTo>
                      <a:pt x="314072" y="9643"/>
                      <a:pt x="274584" y="0"/>
                      <a:pt x="233717" y="0"/>
                    </a:cubicBezTo>
                    <a:cubicBezTo>
                      <a:pt x="170352" y="0"/>
                      <a:pt x="111578" y="22499"/>
                      <a:pt x="68416" y="63825"/>
                    </a:cubicBezTo>
                    <a:cubicBezTo>
                      <a:pt x="46835" y="84487"/>
                      <a:pt x="30305" y="108823"/>
                      <a:pt x="18367" y="136373"/>
                    </a:cubicBezTo>
                    <a:cubicBezTo>
                      <a:pt x="5969" y="165301"/>
                      <a:pt x="0" y="196525"/>
                      <a:pt x="0" y="230044"/>
                    </a:cubicBezTo>
                    <a:cubicBezTo>
                      <a:pt x="0" y="263104"/>
                      <a:pt x="5969" y="294787"/>
                      <a:pt x="18367" y="323715"/>
                    </a:cubicBezTo>
                    <a:cubicBezTo>
                      <a:pt x="29846" y="351265"/>
                      <a:pt x="46835" y="375601"/>
                      <a:pt x="68416" y="396264"/>
                    </a:cubicBezTo>
                    <a:cubicBezTo>
                      <a:pt x="111578" y="437130"/>
                      <a:pt x="169893" y="460088"/>
                      <a:pt x="233717" y="460088"/>
                    </a:cubicBezTo>
                    <a:cubicBezTo>
                      <a:pt x="274584" y="460088"/>
                      <a:pt x="314531" y="450446"/>
                      <a:pt x="348510" y="432538"/>
                    </a:cubicBezTo>
                    <a:cubicBezTo>
                      <a:pt x="377897" y="416926"/>
                      <a:pt x="403151" y="395345"/>
                      <a:pt x="422436" y="369173"/>
                    </a:cubicBezTo>
                    <a:cubicBezTo>
                      <a:pt x="425651" y="364581"/>
                      <a:pt x="424732" y="358152"/>
                      <a:pt x="419681" y="354938"/>
                    </a:cubicBezTo>
                    <a:lnTo>
                      <a:pt x="336112" y="302134"/>
                    </a:lnTo>
                    <a:cubicBezTo>
                      <a:pt x="331980" y="299379"/>
                      <a:pt x="326470" y="300297"/>
                      <a:pt x="323255" y="304430"/>
                    </a:cubicBezTo>
                    <a:cubicBezTo>
                      <a:pt x="302134" y="331061"/>
                      <a:pt x="269992" y="346214"/>
                      <a:pt x="233258" y="346214"/>
                    </a:cubicBez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63E7E4D-156F-46CB-8E6E-C3E4506BFBFA}"/>
                  </a:ext>
                </a:extLst>
              </p:cNvPr>
              <p:cNvSpPr/>
              <p:nvPr/>
            </p:nvSpPr>
            <p:spPr>
              <a:xfrm>
                <a:off x="3018190" y="3076063"/>
                <a:ext cx="313354" cy="447514"/>
              </a:xfrm>
              <a:custGeom>
                <a:avLst/>
                <a:gdLst>
                  <a:gd name="connsiteX0" fmla="*/ 312726 w 313354"/>
                  <a:gd name="connsiteY0" fmla="*/ 22323 h 447514"/>
                  <a:gd name="connsiteX1" fmla="*/ 307216 w 313354"/>
                  <a:gd name="connsiteY1" fmla="*/ 9926 h 447514"/>
                  <a:gd name="connsiteX2" fmla="*/ 134109 w 313354"/>
                  <a:gd name="connsiteY2" fmla="*/ 46200 h 447514"/>
                  <a:gd name="connsiteX3" fmla="*/ 122171 w 313354"/>
                  <a:gd name="connsiteY3" fmla="*/ 45741 h 447514"/>
                  <a:gd name="connsiteX4" fmla="*/ 122630 w 313354"/>
                  <a:gd name="connsiteY4" fmla="*/ 36098 h 447514"/>
                  <a:gd name="connsiteX5" fmla="*/ 131814 w 313354"/>
                  <a:gd name="connsiteY5" fmla="*/ 22323 h 447514"/>
                  <a:gd name="connsiteX6" fmla="*/ 123549 w 313354"/>
                  <a:gd name="connsiteY6" fmla="*/ 8548 h 447514"/>
                  <a:gd name="connsiteX7" fmla="*/ 9674 w 313354"/>
                  <a:gd name="connsiteY7" fmla="*/ 8548 h 447514"/>
                  <a:gd name="connsiteX8" fmla="*/ 32 w 313354"/>
                  <a:gd name="connsiteY8" fmla="*/ 19109 h 447514"/>
                  <a:gd name="connsiteX9" fmla="*/ 3705 w 313354"/>
                  <a:gd name="connsiteY9" fmla="*/ 436954 h 447514"/>
                  <a:gd name="connsiteX10" fmla="*/ 13348 w 313354"/>
                  <a:gd name="connsiteY10" fmla="*/ 447515 h 447514"/>
                  <a:gd name="connsiteX11" fmla="*/ 118498 w 313354"/>
                  <a:gd name="connsiteY11" fmla="*/ 447515 h 447514"/>
                  <a:gd name="connsiteX12" fmla="*/ 128140 w 313354"/>
                  <a:gd name="connsiteY12" fmla="*/ 437413 h 447514"/>
                  <a:gd name="connsiteX13" fmla="*/ 130436 w 313354"/>
                  <a:gd name="connsiteY13" fmla="*/ 209205 h 447514"/>
                  <a:gd name="connsiteX14" fmla="*/ 265891 w 313354"/>
                  <a:gd name="connsiteY14" fmla="*/ 126096 h 447514"/>
                  <a:gd name="connsiteX15" fmla="*/ 278748 w 313354"/>
                  <a:gd name="connsiteY15" fmla="*/ 120127 h 447514"/>
                  <a:gd name="connsiteX16" fmla="*/ 312726 w 313354"/>
                  <a:gd name="connsiteY16" fmla="*/ 22323 h 447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3354" h="447514">
                    <a:moveTo>
                      <a:pt x="312726" y="22323"/>
                    </a:moveTo>
                    <a:cubicBezTo>
                      <a:pt x="314563" y="17272"/>
                      <a:pt x="312267" y="12222"/>
                      <a:pt x="307216" y="9926"/>
                    </a:cubicBezTo>
                    <a:cubicBezTo>
                      <a:pt x="244310" y="-16247"/>
                      <a:pt x="163037" y="14058"/>
                      <a:pt x="134109" y="46200"/>
                    </a:cubicBezTo>
                    <a:cubicBezTo>
                      <a:pt x="130895" y="49874"/>
                      <a:pt x="124926" y="49874"/>
                      <a:pt x="122171" y="45741"/>
                    </a:cubicBezTo>
                    <a:cubicBezTo>
                      <a:pt x="120334" y="42986"/>
                      <a:pt x="120793" y="38394"/>
                      <a:pt x="122630" y="36098"/>
                    </a:cubicBezTo>
                    <a:cubicBezTo>
                      <a:pt x="126303" y="31966"/>
                      <a:pt x="129977" y="25997"/>
                      <a:pt x="131814" y="22323"/>
                    </a:cubicBezTo>
                    <a:cubicBezTo>
                      <a:pt x="135028" y="15895"/>
                      <a:pt x="130436" y="8548"/>
                      <a:pt x="123549" y="8548"/>
                    </a:cubicBezTo>
                    <a:cubicBezTo>
                      <a:pt x="103804" y="8548"/>
                      <a:pt x="36306" y="8548"/>
                      <a:pt x="9674" y="8548"/>
                    </a:cubicBezTo>
                    <a:cubicBezTo>
                      <a:pt x="4164" y="8548"/>
                      <a:pt x="-427" y="13140"/>
                      <a:pt x="32" y="19109"/>
                    </a:cubicBezTo>
                    <a:cubicBezTo>
                      <a:pt x="13807" y="217011"/>
                      <a:pt x="7378" y="392873"/>
                      <a:pt x="3705" y="436954"/>
                    </a:cubicBezTo>
                    <a:cubicBezTo>
                      <a:pt x="3246" y="442464"/>
                      <a:pt x="7838" y="447515"/>
                      <a:pt x="13348" y="447515"/>
                    </a:cubicBezTo>
                    <a:cubicBezTo>
                      <a:pt x="38143" y="447515"/>
                      <a:pt x="95539" y="447515"/>
                      <a:pt x="118498" y="447515"/>
                    </a:cubicBezTo>
                    <a:cubicBezTo>
                      <a:pt x="124008" y="447515"/>
                      <a:pt x="128599" y="442923"/>
                      <a:pt x="128140" y="437413"/>
                    </a:cubicBezTo>
                    <a:cubicBezTo>
                      <a:pt x="126763" y="402975"/>
                      <a:pt x="123549" y="288183"/>
                      <a:pt x="130436" y="209205"/>
                    </a:cubicBezTo>
                    <a:cubicBezTo>
                      <a:pt x="138701" y="115076"/>
                      <a:pt x="233749" y="112780"/>
                      <a:pt x="265891" y="126096"/>
                    </a:cubicBezTo>
                    <a:cubicBezTo>
                      <a:pt x="270942" y="128392"/>
                      <a:pt x="276911" y="125637"/>
                      <a:pt x="278748" y="120127"/>
                    </a:cubicBezTo>
                    <a:lnTo>
                      <a:pt x="312726" y="22323"/>
                    </a:lnTo>
                    <a:close/>
                  </a:path>
                </a:pathLst>
              </a:custGeom>
              <a:solidFill>
                <a:schemeClr val="bg1"/>
              </a:solidFill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C01C09D-36DA-428F-8B66-80BC2AB6A67D}"/>
                </a:ext>
              </a:extLst>
            </p:cNvPr>
            <p:cNvSpPr/>
            <p:nvPr/>
          </p:nvSpPr>
          <p:spPr>
            <a:xfrm>
              <a:off x="1274078" y="2754928"/>
              <a:ext cx="1049878" cy="1214963"/>
            </a:xfrm>
            <a:custGeom>
              <a:avLst/>
              <a:gdLst>
                <a:gd name="connsiteX0" fmla="*/ 953912 w 1049878"/>
                <a:gd name="connsiteY0" fmla="*/ 375601 h 1214963"/>
                <a:gd name="connsiteX1" fmla="*/ 794121 w 1049878"/>
                <a:gd name="connsiteY1" fmla="*/ 381570 h 1214963"/>
                <a:gd name="connsiteX2" fmla="*/ 712848 w 1049878"/>
                <a:gd name="connsiteY2" fmla="*/ 194229 h 1214963"/>
                <a:gd name="connsiteX3" fmla="*/ 464896 w 1049878"/>
                <a:gd name="connsiteY3" fmla="*/ 0 h 1214963"/>
                <a:gd name="connsiteX4" fmla="*/ 106744 w 1049878"/>
                <a:gd name="connsiteY4" fmla="*/ 412335 h 1214963"/>
                <a:gd name="connsiteX5" fmla="*/ 216 w 1049878"/>
                <a:gd name="connsiteY5" fmla="*/ 962420 h 1214963"/>
                <a:gd name="connsiteX6" fmla="*/ 94805 w 1049878"/>
                <a:gd name="connsiteY6" fmla="*/ 1063437 h 1214963"/>
                <a:gd name="connsiteX7" fmla="*/ 95264 w 1049878"/>
                <a:gd name="connsiteY7" fmla="*/ 1063437 h 1214963"/>
                <a:gd name="connsiteX8" fmla="*/ 189853 w 1049878"/>
                <a:gd name="connsiteY8" fmla="*/ 975277 h 1214963"/>
                <a:gd name="connsiteX9" fmla="*/ 286738 w 1049878"/>
                <a:gd name="connsiteY9" fmla="*/ 472027 h 1214963"/>
                <a:gd name="connsiteX10" fmla="*/ 464896 w 1049878"/>
                <a:gd name="connsiteY10" fmla="*/ 190096 h 1214963"/>
                <a:gd name="connsiteX11" fmla="*/ 601729 w 1049878"/>
                <a:gd name="connsiteY11" fmla="*/ 405447 h 1214963"/>
                <a:gd name="connsiteX12" fmla="*/ 369848 w 1049878"/>
                <a:gd name="connsiteY12" fmla="*/ 529423 h 1214963"/>
                <a:gd name="connsiteX13" fmla="*/ 331278 w 1049878"/>
                <a:gd name="connsiteY13" fmla="*/ 791609 h 1214963"/>
                <a:gd name="connsiteX14" fmla="*/ 635707 w 1049878"/>
                <a:gd name="connsiteY14" fmla="*/ 1185117 h 1214963"/>
                <a:gd name="connsiteX15" fmla="*/ 758765 w 1049878"/>
                <a:gd name="connsiteY15" fmla="*/ 1214963 h 1214963"/>
                <a:gd name="connsiteX16" fmla="*/ 837283 w 1049878"/>
                <a:gd name="connsiteY16" fmla="*/ 1197974 h 1214963"/>
                <a:gd name="connsiteX17" fmla="*/ 909373 w 1049878"/>
                <a:gd name="connsiteY17" fmla="*/ 942676 h 1214963"/>
                <a:gd name="connsiteX18" fmla="*/ 885037 w 1049878"/>
                <a:gd name="connsiteY18" fmla="*/ 746610 h 1214963"/>
                <a:gd name="connsiteX19" fmla="*/ 855650 w 1049878"/>
                <a:gd name="connsiteY19" fmla="*/ 598757 h 1214963"/>
                <a:gd name="connsiteX20" fmla="*/ 848303 w 1049878"/>
                <a:gd name="connsiteY20" fmla="*/ 567993 h 1214963"/>
                <a:gd name="connsiteX21" fmla="*/ 956667 w 1049878"/>
                <a:gd name="connsiteY21" fmla="*/ 564779 h 1214963"/>
                <a:gd name="connsiteX22" fmla="*/ 1049879 w 1049878"/>
                <a:gd name="connsiteY22" fmla="*/ 470190 h 1214963"/>
                <a:gd name="connsiteX23" fmla="*/ 1049879 w 1049878"/>
                <a:gd name="connsiteY23" fmla="*/ 470190 h 1214963"/>
                <a:gd name="connsiteX24" fmla="*/ 953912 w 1049878"/>
                <a:gd name="connsiteY24" fmla="*/ 375601 h 1214963"/>
                <a:gd name="connsiteX25" fmla="*/ 722031 w 1049878"/>
                <a:gd name="connsiteY25" fmla="*/ 1001909 h 1214963"/>
                <a:gd name="connsiteX26" fmla="*/ 709634 w 1049878"/>
                <a:gd name="connsiteY26" fmla="*/ 1009714 h 1214963"/>
                <a:gd name="connsiteX27" fmla="*/ 514946 w 1049878"/>
                <a:gd name="connsiteY27" fmla="*/ 744314 h 1214963"/>
                <a:gd name="connsiteX28" fmla="*/ 519537 w 1049878"/>
                <a:gd name="connsiteY28" fmla="*/ 645593 h 1214963"/>
                <a:gd name="connsiteX29" fmla="*/ 756469 w 1049878"/>
                <a:gd name="connsiteY29" fmla="*/ 573503 h 1214963"/>
                <a:gd name="connsiteX30" fmla="*/ 765652 w 1049878"/>
                <a:gd name="connsiteY30" fmla="*/ 580850 h 1214963"/>
                <a:gd name="connsiteX31" fmla="*/ 765652 w 1049878"/>
                <a:gd name="connsiteY31" fmla="*/ 580850 h 1214963"/>
                <a:gd name="connsiteX32" fmla="*/ 758306 w 1049878"/>
                <a:gd name="connsiteY32" fmla="*/ 590492 h 1214963"/>
                <a:gd name="connsiteX33" fmla="*/ 675196 w 1049878"/>
                <a:gd name="connsiteY33" fmla="*/ 666255 h 1214963"/>
                <a:gd name="connsiteX34" fmla="*/ 722031 w 1049878"/>
                <a:gd name="connsiteY34" fmla="*/ 1001909 h 121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49878" h="1214963">
                  <a:moveTo>
                    <a:pt x="953912" y="375601"/>
                  </a:moveTo>
                  <a:cubicBezTo>
                    <a:pt x="896516" y="376519"/>
                    <a:pt x="843252" y="378356"/>
                    <a:pt x="794121" y="381570"/>
                  </a:cubicBezTo>
                  <a:cubicBezTo>
                    <a:pt x="771162" y="314531"/>
                    <a:pt x="744071" y="250248"/>
                    <a:pt x="712848" y="194229"/>
                  </a:cubicBezTo>
                  <a:cubicBezTo>
                    <a:pt x="649482" y="79896"/>
                    <a:pt x="568209" y="0"/>
                    <a:pt x="464896" y="0"/>
                  </a:cubicBezTo>
                  <a:cubicBezTo>
                    <a:pt x="317503" y="0"/>
                    <a:pt x="196741" y="138669"/>
                    <a:pt x="106744" y="412335"/>
                  </a:cubicBezTo>
                  <a:cubicBezTo>
                    <a:pt x="53939" y="571666"/>
                    <a:pt x="11695" y="795282"/>
                    <a:pt x="216" y="962420"/>
                  </a:cubicBezTo>
                  <a:cubicBezTo>
                    <a:pt x="-3457" y="1017061"/>
                    <a:pt x="40164" y="1063437"/>
                    <a:pt x="94805" y="1063437"/>
                  </a:cubicBezTo>
                  <a:lnTo>
                    <a:pt x="95264" y="1063437"/>
                  </a:lnTo>
                  <a:cubicBezTo>
                    <a:pt x="145314" y="1063437"/>
                    <a:pt x="186180" y="1024867"/>
                    <a:pt x="189853" y="975277"/>
                  </a:cubicBezTo>
                  <a:cubicBezTo>
                    <a:pt x="199955" y="824669"/>
                    <a:pt x="239444" y="615288"/>
                    <a:pt x="286738" y="472027"/>
                  </a:cubicBezTo>
                  <a:cubicBezTo>
                    <a:pt x="360205" y="248870"/>
                    <a:pt x="420816" y="190096"/>
                    <a:pt x="464896" y="190096"/>
                  </a:cubicBezTo>
                  <a:cubicBezTo>
                    <a:pt x="542955" y="190096"/>
                    <a:pt x="601729" y="405447"/>
                    <a:pt x="601729" y="405447"/>
                  </a:cubicBezTo>
                  <a:cubicBezTo>
                    <a:pt x="494742" y="427946"/>
                    <a:pt x="418520" y="466517"/>
                    <a:pt x="369848" y="529423"/>
                  </a:cubicBezTo>
                  <a:cubicBezTo>
                    <a:pt x="317043" y="597380"/>
                    <a:pt x="304187" y="685541"/>
                    <a:pt x="331278" y="791609"/>
                  </a:cubicBezTo>
                  <a:cubicBezTo>
                    <a:pt x="385919" y="1003286"/>
                    <a:pt x="524588" y="1133690"/>
                    <a:pt x="635707" y="1185117"/>
                  </a:cubicBezTo>
                  <a:cubicBezTo>
                    <a:pt x="678869" y="1204862"/>
                    <a:pt x="720654" y="1214963"/>
                    <a:pt x="758765" y="1214963"/>
                  </a:cubicBezTo>
                  <a:cubicBezTo>
                    <a:pt x="787233" y="1214963"/>
                    <a:pt x="813865" y="1209453"/>
                    <a:pt x="837283" y="1197974"/>
                  </a:cubicBezTo>
                  <a:cubicBezTo>
                    <a:pt x="908913" y="1163077"/>
                    <a:pt x="918097" y="1074457"/>
                    <a:pt x="909373" y="942676"/>
                  </a:cubicBezTo>
                  <a:cubicBezTo>
                    <a:pt x="905240" y="883902"/>
                    <a:pt x="896975" y="816404"/>
                    <a:pt x="885037" y="746610"/>
                  </a:cubicBezTo>
                  <a:cubicBezTo>
                    <a:pt x="876772" y="697938"/>
                    <a:pt x="866670" y="647889"/>
                    <a:pt x="855650" y="598757"/>
                  </a:cubicBezTo>
                  <a:cubicBezTo>
                    <a:pt x="853354" y="588656"/>
                    <a:pt x="851058" y="578095"/>
                    <a:pt x="848303" y="567993"/>
                  </a:cubicBezTo>
                  <a:cubicBezTo>
                    <a:pt x="885496" y="566156"/>
                    <a:pt x="922688" y="565238"/>
                    <a:pt x="956667" y="564779"/>
                  </a:cubicBezTo>
                  <a:cubicBezTo>
                    <a:pt x="1008553" y="564320"/>
                    <a:pt x="1049879" y="521617"/>
                    <a:pt x="1049879" y="470190"/>
                  </a:cubicBezTo>
                  <a:lnTo>
                    <a:pt x="1049879" y="470190"/>
                  </a:lnTo>
                  <a:cubicBezTo>
                    <a:pt x="1049879" y="417385"/>
                    <a:pt x="1006717" y="374683"/>
                    <a:pt x="953912" y="375601"/>
                  </a:cubicBezTo>
                  <a:close/>
                  <a:moveTo>
                    <a:pt x="722031" y="1001909"/>
                  </a:moveTo>
                  <a:cubicBezTo>
                    <a:pt x="722490" y="1008337"/>
                    <a:pt x="715603" y="1012929"/>
                    <a:pt x="709634" y="1009714"/>
                  </a:cubicBezTo>
                  <a:cubicBezTo>
                    <a:pt x="648105" y="978032"/>
                    <a:pt x="554434" y="895840"/>
                    <a:pt x="514946" y="744314"/>
                  </a:cubicBezTo>
                  <a:cubicBezTo>
                    <a:pt x="497038" y="674980"/>
                    <a:pt x="514027" y="652939"/>
                    <a:pt x="519537" y="645593"/>
                  </a:cubicBezTo>
                  <a:cubicBezTo>
                    <a:pt x="535608" y="624930"/>
                    <a:pt x="585658" y="590952"/>
                    <a:pt x="756469" y="573503"/>
                  </a:cubicBezTo>
                  <a:cubicBezTo>
                    <a:pt x="761061" y="573044"/>
                    <a:pt x="765193" y="576258"/>
                    <a:pt x="765652" y="580850"/>
                  </a:cubicBezTo>
                  <a:lnTo>
                    <a:pt x="765652" y="580850"/>
                  </a:lnTo>
                  <a:cubicBezTo>
                    <a:pt x="766112" y="585442"/>
                    <a:pt x="762897" y="589574"/>
                    <a:pt x="758306" y="590492"/>
                  </a:cubicBezTo>
                  <a:cubicBezTo>
                    <a:pt x="729837" y="594625"/>
                    <a:pt x="663717" y="608859"/>
                    <a:pt x="675196" y="666255"/>
                  </a:cubicBezTo>
                  <a:cubicBezTo>
                    <a:pt x="675655" y="665796"/>
                    <a:pt x="715144" y="837985"/>
                    <a:pt x="722031" y="1001909"/>
                  </a:cubicBezTo>
                  <a:close/>
                </a:path>
              </a:pathLst>
            </a:custGeom>
            <a:solidFill>
              <a:schemeClr val="bg1"/>
            </a:solidFill>
            <a:ln w="45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9" name="Graphic 7">
            <a:extLst>
              <a:ext uri="{FF2B5EF4-FFF2-40B4-BE49-F238E27FC236}">
                <a16:creationId xmlns:a16="http://schemas.microsoft.com/office/drawing/2014/main" id="{0902C3CC-1645-4773-83FE-762C65E8574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04F83EF-3CDA-432F-86BC-C5E847AA50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417B4D7-7406-4990-A752-733ADBC3F86B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C9BB4ED-53C0-44B7-A42C-44B760D79BF7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3DEDA5F-A277-4776-90DB-8BB779B0AF15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E2D0A00-5F8B-4FE0-B30E-EEB4EF065167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D351770-1249-4079-A02E-53B9589AB7E5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59954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Conten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ED7AF6AC-66E5-44FA-AB1C-5D940FDC1F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8" b="48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86912CA6-58C1-44FB-A242-855C01B9F8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009" y="1176355"/>
            <a:ext cx="6665101" cy="4311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16B953B1-901C-40F0-B069-4195C945EA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2009" y="2069539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5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1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E13AD2BE-418A-4224-8C9F-4592C33416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2009" y="2907590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5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2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678CD4B1-7007-46A2-941B-F1814275DF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2009" y="3714056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5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3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0E73BB26-CE34-4536-84F3-0D9E02953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2009" y="4442152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5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4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CEF07467-D714-46EB-B65E-D4F0901E23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2009" y="5254403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5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5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CC0905E3-5791-4F40-8B53-4C0E4C2FE7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46720" y="2096410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4" name="Text Placeholder 39">
            <a:extLst>
              <a:ext uri="{FF2B5EF4-FFF2-40B4-BE49-F238E27FC236}">
                <a16:creationId xmlns:a16="http://schemas.microsoft.com/office/drawing/2014/main" id="{572528F2-0C35-4BAB-BFD6-96B36410C7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46720" y="2907590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C72C5FF2-F151-4F42-9C2B-BDC04135B7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46720" y="3714056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39">
            <a:extLst>
              <a:ext uri="{FF2B5EF4-FFF2-40B4-BE49-F238E27FC236}">
                <a16:creationId xmlns:a16="http://schemas.microsoft.com/office/drawing/2014/main" id="{0934FF02-B6B0-426C-A68B-070160D176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6720" y="4469023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47E5D603-0CAB-44E8-8EAE-84A96A523F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46720" y="5281274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5258356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Contents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3BD9126-7539-470C-9AEA-47FCD76C1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8" b="48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425A89CF-5B16-9544-9D67-82577E277E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1176355"/>
            <a:ext cx="6665101" cy="4311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8EEF192-3B6F-C84C-855B-26F1DC0BB5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069539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1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9771918-6BA0-7B40-8FEE-9C37BCBB25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8" y="2907590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2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6732B0F0-BFCA-954D-A498-38221DD00C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3714056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3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08668BE-5EE0-A24C-AFE7-E586FA9D7F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442152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4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E9887A4-AEC7-F445-A8D8-C997C19CD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5254403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5</a:t>
            </a:r>
          </a:p>
        </p:txBody>
      </p:sp>
      <p:sp>
        <p:nvSpPr>
          <p:cNvPr id="21" name="Text Placeholder 39">
            <a:extLst>
              <a:ext uri="{FF2B5EF4-FFF2-40B4-BE49-F238E27FC236}">
                <a16:creationId xmlns:a16="http://schemas.microsoft.com/office/drawing/2014/main" id="{E4DEE0A4-5210-BC44-B0A6-65A2004DB4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30649" y="2096410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22" name="Text Placeholder 39">
            <a:extLst>
              <a:ext uri="{FF2B5EF4-FFF2-40B4-BE49-F238E27FC236}">
                <a16:creationId xmlns:a16="http://schemas.microsoft.com/office/drawing/2014/main" id="{64B98BD9-58D5-F84C-A1CE-732379B1B5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30649" y="2907590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23" name="Text Placeholder 39">
            <a:extLst>
              <a:ext uri="{FF2B5EF4-FFF2-40B4-BE49-F238E27FC236}">
                <a16:creationId xmlns:a16="http://schemas.microsoft.com/office/drawing/2014/main" id="{61C8402D-63DC-8A42-B13E-DD4A6778FD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30649" y="3714056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24" name="Text Placeholder 39">
            <a:extLst>
              <a:ext uri="{FF2B5EF4-FFF2-40B4-BE49-F238E27FC236}">
                <a16:creationId xmlns:a16="http://schemas.microsoft.com/office/drawing/2014/main" id="{CE04B993-1935-A245-9AD6-91DF1AB11D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30649" y="4469023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25" name="Text Placeholder 39">
            <a:extLst>
              <a:ext uri="{FF2B5EF4-FFF2-40B4-BE49-F238E27FC236}">
                <a16:creationId xmlns:a16="http://schemas.microsoft.com/office/drawing/2014/main" id="{21949195-B419-7040-A25B-B77A5AB478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30649" y="5281274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grpSp>
        <p:nvGrpSpPr>
          <p:cNvPr id="14" name="Graphic 7">
            <a:extLst>
              <a:ext uri="{FF2B5EF4-FFF2-40B4-BE49-F238E27FC236}">
                <a16:creationId xmlns:a16="http://schemas.microsoft.com/office/drawing/2014/main" id="{3D3A1EAC-39F3-4E03-9EAD-CA86B69DB09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721C98-7068-4D35-A7A3-CAD75ECD8C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7B7AE7D-5370-4DBE-8F02-3CC0647339F5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F7FF9FA-C1C2-4485-8041-0848CD3C8892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4F8E37C-9031-4D56-9593-B9363F5FA35E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50E6569-B56C-4634-80F9-BC5B061BF1A2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63A740-D667-49A7-8DD8-7E6D94896FC5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623122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Contents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17FF0A9-55D9-4D12-A771-E4DF26A21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8" b="48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86912CA6-58C1-44FB-A242-855C01B9F8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1176355"/>
            <a:ext cx="6665101" cy="4311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16B953B1-901C-40F0-B069-4195C945EA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069539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6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1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E13AD2BE-418A-4224-8C9F-4592C33416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8" y="2907590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6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2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678CD4B1-7007-46A2-941B-F1814275DF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3714056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6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3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0E73BB26-CE34-4536-84F3-0D9E02953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442152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6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4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CEF07467-D714-46EB-B65E-D4F0901E23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5254403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6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5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CC0905E3-5791-4F40-8B53-4C0E4C2FE7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30649" y="2096410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4" name="Text Placeholder 39">
            <a:extLst>
              <a:ext uri="{FF2B5EF4-FFF2-40B4-BE49-F238E27FC236}">
                <a16:creationId xmlns:a16="http://schemas.microsoft.com/office/drawing/2014/main" id="{572528F2-0C35-4BAB-BFD6-96B36410C7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30649" y="2907590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C72C5FF2-F151-4F42-9C2B-BDC04135B7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30649" y="3714056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39">
            <a:extLst>
              <a:ext uri="{FF2B5EF4-FFF2-40B4-BE49-F238E27FC236}">
                <a16:creationId xmlns:a16="http://schemas.microsoft.com/office/drawing/2014/main" id="{0934FF02-B6B0-426C-A68B-070160D176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30649" y="4469023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47E5D603-0CAB-44E8-8EAE-84A96A523F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30649" y="5281274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grpSp>
        <p:nvGrpSpPr>
          <p:cNvPr id="15" name="Graphic 7">
            <a:extLst>
              <a:ext uri="{FF2B5EF4-FFF2-40B4-BE49-F238E27FC236}">
                <a16:creationId xmlns:a16="http://schemas.microsoft.com/office/drawing/2014/main" id="{18404136-F958-42D4-8A6C-88286E18C0B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B3A813F-22AB-489F-9834-EE56DCB9B7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046F70-5BC6-4E4B-89DE-91346F6F5950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36E53E2-3916-495E-8253-FE77AED21762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2DFBF3-E9C9-4660-AC4E-9E8FEF9A52D4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6CE1B60-3131-433E-8D92-58CBFEE0A2A0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F7271D2-4B99-4AAD-8F13-6A5AA52998FE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54805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Divd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7CA1D42-DDAD-4A4E-A444-548063E19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1994785"/>
            <a:ext cx="5654675" cy="218122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/>
              <a:t>Click to add a section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F9837-0EC2-40EE-B4F2-654822AFB21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7" y="4339040"/>
            <a:ext cx="5654675" cy="2911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 line if needed</a:t>
            </a:r>
          </a:p>
        </p:txBody>
      </p:sp>
      <p:pic>
        <p:nvPicPr>
          <p:cNvPr id="3" name="Picture 2" descr="A picture containing drawing, umbrella&#10;&#10;Description automatically generated">
            <a:extLst>
              <a:ext uri="{FF2B5EF4-FFF2-40B4-BE49-F238E27FC236}">
                <a16:creationId xmlns:a16="http://schemas.microsoft.com/office/drawing/2014/main" id="{FBE06EF2-354D-4028-AF42-838B71326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60581" y="0"/>
            <a:ext cx="6231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632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Divider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7CA1D42-DDAD-4A4E-A444-548063E19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1994785"/>
            <a:ext cx="5654675" cy="218122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/>
              <a:t>Click to add a section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F9837-0EC2-40EE-B4F2-654822AFB21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7" y="4339040"/>
            <a:ext cx="5654675" cy="2911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 line if needed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D9B6E85-BEA4-4A9C-B876-C939A0B42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60581" y="0"/>
            <a:ext cx="6231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132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Divider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44DFCA-88D6-4831-9BF3-B0423A95873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aphic 7">
            <a:extLst>
              <a:ext uri="{FF2B5EF4-FFF2-40B4-BE49-F238E27FC236}">
                <a16:creationId xmlns:a16="http://schemas.microsoft.com/office/drawing/2014/main" id="{7B768F56-8C9F-41A5-9751-0EF941DC5C2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D072094-C233-47CB-A2AE-D093B75C58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B658751-6859-4513-8872-A803C6F5220D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3F60C5E-74D5-458A-8DC0-D6E629E0C781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21F74B0-3E70-4518-A67B-849F494C6408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53665A3-4495-4938-8497-733C4EA74328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373EA4B-B203-419A-B879-65FAF515A29F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27CA1D42-DDAD-4A4E-A444-548063E19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1994785"/>
            <a:ext cx="5654675" cy="218122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add a section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F9837-0EC2-40EE-B4F2-654822AFB21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7" y="4339040"/>
            <a:ext cx="5654675" cy="2911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 line if needed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D9B6E85-BEA4-4A9C-B876-C939A0B42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60581" y="0"/>
            <a:ext cx="6231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187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Divder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EA3EE8-4A27-450C-AFBA-B8D5CAD9ADD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aphic 7">
            <a:extLst>
              <a:ext uri="{FF2B5EF4-FFF2-40B4-BE49-F238E27FC236}">
                <a16:creationId xmlns:a16="http://schemas.microsoft.com/office/drawing/2014/main" id="{83149872-01F7-4F5B-ACD5-EEFCE9ED023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89CBD3E-7008-4280-B105-2FAA68B442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8594D72-F640-4BAF-B15B-4547938F1F7B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2FE341-4103-4060-9AA8-25CA30E7C798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F7843D7-25EF-4113-B5AD-420708136BAC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A1C1B8F-5894-4A3F-8E4C-DC7E59B3017D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30A00F3-DF66-4DEA-A9B6-43AC638381DF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27CA1D42-DDAD-4A4E-A444-548063E19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1994785"/>
            <a:ext cx="5654675" cy="218122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1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add a section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F9837-0EC2-40EE-B4F2-654822AFB21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5937" y="4339040"/>
            <a:ext cx="5654675" cy="2911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Add sub line if needed</a:t>
            </a:r>
          </a:p>
        </p:txBody>
      </p:sp>
      <p:pic>
        <p:nvPicPr>
          <p:cNvPr id="3" name="Picture 2" descr="A picture containing drawing, umbrella&#10;&#10;Description automatically generated">
            <a:extLst>
              <a:ext uri="{FF2B5EF4-FFF2-40B4-BE49-F238E27FC236}">
                <a16:creationId xmlns:a16="http://schemas.microsoft.com/office/drawing/2014/main" id="{FBE06EF2-354D-4028-AF42-838B713262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60581" y="0"/>
            <a:ext cx="6231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181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52400" y="609600"/>
            <a:ext cx="678873" cy="845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59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Conten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ED7AF6AC-66E5-44FA-AB1C-5D940FDC1F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8" b="48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86912CA6-58C1-44FB-A242-855C01B9F8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009" y="1176355"/>
            <a:ext cx="6665101" cy="4311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16B953B1-901C-40F0-B069-4195C945EA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2009" y="2069539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5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1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E13AD2BE-418A-4224-8C9F-4592C33416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2009" y="2907590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5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2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678CD4B1-7007-46A2-941B-F1814275DF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2009" y="3714056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5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3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0E73BB26-CE34-4536-84F3-0D9E02953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2009" y="4442152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5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4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CEF07467-D714-46EB-B65E-D4F0901E23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2009" y="5254403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5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5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CC0905E3-5791-4F40-8B53-4C0E4C2FE7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46720" y="2096410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4" name="Text Placeholder 39">
            <a:extLst>
              <a:ext uri="{FF2B5EF4-FFF2-40B4-BE49-F238E27FC236}">
                <a16:creationId xmlns:a16="http://schemas.microsoft.com/office/drawing/2014/main" id="{572528F2-0C35-4BAB-BFD6-96B36410C7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46720" y="2907590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C72C5FF2-F151-4F42-9C2B-BDC04135B7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46720" y="3714056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39">
            <a:extLst>
              <a:ext uri="{FF2B5EF4-FFF2-40B4-BE49-F238E27FC236}">
                <a16:creationId xmlns:a16="http://schemas.microsoft.com/office/drawing/2014/main" id="{0934FF02-B6B0-426C-A68B-070160D176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6720" y="4469023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47E5D603-0CAB-44E8-8EAE-84A96A523F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46720" y="5281274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57259676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C05ADD22-112E-48F8-99AD-8AE4D91518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400508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03A0FB43-1F1D-4104-A6C7-DDC47D7A31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11160126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DC9A9731-3D48-4B61-8D84-85464ED94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7" y="1436495"/>
            <a:ext cx="11160125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514456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F56FDA0-7FC6-2E41-95C1-58A19515F9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3952" y="1436495"/>
            <a:ext cx="5472110" cy="4656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DD49EBDD-C872-4436-9706-3AB8083560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57525"/>
            <a:ext cx="11160124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D8D9A8-0ED9-479E-8C80-5855A79041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436495"/>
            <a:ext cx="5472110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86143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Pictur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B1EF07B-E5A5-4E4A-BA5B-E674BC1287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8" y="1436495"/>
            <a:ext cx="5471363" cy="4656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9C981BA-5F9D-428D-897B-BE5524D2C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9C2BDF-A075-4226-9242-C4BD95635E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04698" y="1436495"/>
            <a:ext cx="5471364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05439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Picture_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45A9B961-CF86-4E10-A7A8-099B024F72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8" y="1436495"/>
            <a:ext cx="11160124" cy="43141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895BDFF-57CB-4E1D-AA11-ED1765B221D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372" y="5750666"/>
            <a:ext cx="11125200" cy="342159"/>
          </a:xfrm>
          <a:prstGeom prst="rect">
            <a:avLst/>
          </a:prstGeom>
          <a:solidFill>
            <a:schemeClr val="bg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0FE5F71-397E-434D-A1FA-E398286B4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16221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2_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9C7B0B0-B482-4590-A2BD-B685CF1BEB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9" y="1436495"/>
            <a:ext cx="5473702" cy="4317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79C23D3-B8B7-4145-B8D7-250116A6E6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9" y="5753942"/>
            <a:ext cx="5473706" cy="357575"/>
          </a:xfrm>
          <a:prstGeom prst="rect">
            <a:avLst/>
          </a:prstGeom>
          <a:solidFill>
            <a:schemeClr val="bg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DA8F814D-B946-43CB-80A9-15227E3C24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03949" y="1436495"/>
            <a:ext cx="5472113" cy="4317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332A1CB-7C23-4617-AAEE-DA5577991C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03951" y="5753942"/>
            <a:ext cx="5472115" cy="357575"/>
          </a:xfrm>
          <a:prstGeom prst="rect">
            <a:avLst/>
          </a:prstGeom>
          <a:solidFill>
            <a:schemeClr val="bg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220A5D91-AC55-449C-82DA-D9BCDD5831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557525"/>
            <a:ext cx="11160123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772787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3_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57A3BE56-9F23-4CFB-8AC7-68544802AB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8" y="1436495"/>
            <a:ext cx="3492000" cy="4310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571DB8D-EA00-44D1-895B-0C29180C91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7" y="5746690"/>
            <a:ext cx="3492001" cy="357575"/>
          </a:xfrm>
          <a:prstGeom prst="rect">
            <a:avLst/>
          </a:prstGeom>
          <a:solidFill>
            <a:schemeClr val="bg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ln>
                  <a:noFill/>
                </a:ln>
                <a:solidFill>
                  <a:schemeClr val="bg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51337DB-CCB8-4906-8190-42D850E9CC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0000" y="1436495"/>
            <a:ext cx="3492000" cy="4310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4C3E9B7-A33D-4BFA-8846-EEFA537C1D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0000" y="5746690"/>
            <a:ext cx="3492000" cy="357575"/>
          </a:xfrm>
          <a:prstGeom prst="rect">
            <a:avLst/>
          </a:prstGeom>
          <a:solidFill>
            <a:schemeClr val="bg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EBA4784A-8198-4DB6-9B4C-3B099FD24F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84063" y="1436495"/>
            <a:ext cx="3492000" cy="4310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47273CD-B639-474A-A5C2-CA10B5FDFD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84063" y="5746690"/>
            <a:ext cx="3492000" cy="357575"/>
          </a:xfrm>
          <a:prstGeom prst="rect">
            <a:avLst/>
          </a:prstGeom>
          <a:solidFill>
            <a:schemeClr val="bg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4F6542DF-7A95-4970-9313-4EB44420B8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557525"/>
            <a:ext cx="11160124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745055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ext_Large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5FBD68A6-9F58-46FB-860B-AA41F9DB6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5472111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0F2306-341B-41DD-A7FD-EEE0246736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436495"/>
            <a:ext cx="5472112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149CC57-24EC-4A70-A5C7-9812AA6DF5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88111" y="-9939"/>
            <a:ext cx="5803890" cy="6887396"/>
          </a:xfrm>
          <a:custGeom>
            <a:avLst/>
            <a:gdLst>
              <a:gd name="connsiteX0" fmla="*/ 0 w 5800725"/>
              <a:gd name="connsiteY0" fmla="*/ 0 h 6858000"/>
              <a:gd name="connsiteX1" fmla="*/ 5800725 w 5800725"/>
              <a:gd name="connsiteY1" fmla="*/ 0 h 6858000"/>
              <a:gd name="connsiteX2" fmla="*/ 5800725 w 5800725"/>
              <a:gd name="connsiteY2" fmla="*/ 6858000 h 6858000"/>
              <a:gd name="connsiteX3" fmla="*/ 0 w 5800725"/>
              <a:gd name="connsiteY3" fmla="*/ 6858000 h 6858000"/>
              <a:gd name="connsiteX4" fmla="*/ 0 w 5800725"/>
              <a:gd name="connsiteY4" fmla="*/ 0 h 6858000"/>
              <a:gd name="connsiteX0" fmla="*/ 414 w 5801139"/>
              <a:gd name="connsiteY0" fmla="*/ 0 h 6858000"/>
              <a:gd name="connsiteX1" fmla="*/ 5801139 w 5801139"/>
              <a:gd name="connsiteY1" fmla="*/ 0 h 6858000"/>
              <a:gd name="connsiteX2" fmla="*/ 5801139 w 5801139"/>
              <a:gd name="connsiteY2" fmla="*/ 6858000 h 6858000"/>
              <a:gd name="connsiteX3" fmla="*/ 414 w 5801139"/>
              <a:gd name="connsiteY3" fmla="*/ 6858000 h 6858000"/>
              <a:gd name="connsiteX4" fmla="*/ 0 w 5801139"/>
              <a:gd name="connsiteY4" fmla="*/ 2206487 h 6858000"/>
              <a:gd name="connsiteX5" fmla="*/ 414 w 5801139"/>
              <a:gd name="connsiteY5" fmla="*/ 0 h 6858000"/>
              <a:gd name="connsiteX0" fmla="*/ 507310 w 5801139"/>
              <a:gd name="connsiteY0" fmla="*/ 0 h 6867940"/>
              <a:gd name="connsiteX1" fmla="*/ 5801139 w 5801139"/>
              <a:gd name="connsiteY1" fmla="*/ 9940 h 6867940"/>
              <a:gd name="connsiteX2" fmla="*/ 5801139 w 5801139"/>
              <a:gd name="connsiteY2" fmla="*/ 6867940 h 6867940"/>
              <a:gd name="connsiteX3" fmla="*/ 414 w 5801139"/>
              <a:gd name="connsiteY3" fmla="*/ 6867940 h 6867940"/>
              <a:gd name="connsiteX4" fmla="*/ 0 w 5801139"/>
              <a:gd name="connsiteY4" fmla="*/ 2216427 h 6867940"/>
              <a:gd name="connsiteX5" fmla="*/ 507310 w 5801139"/>
              <a:gd name="connsiteY5" fmla="*/ 0 h 6867940"/>
              <a:gd name="connsiteX0" fmla="*/ 507310 w 5801139"/>
              <a:gd name="connsiteY0" fmla="*/ 0 h 6867940"/>
              <a:gd name="connsiteX1" fmla="*/ 5801139 w 5801139"/>
              <a:gd name="connsiteY1" fmla="*/ 9940 h 6867940"/>
              <a:gd name="connsiteX2" fmla="*/ 5801139 w 5801139"/>
              <a:gd name="connsiteY2" fmla="*/ 6867940 h 6867940"/>
              <a:gd name="connsiteX3" fmla="*/ 4214605 w 5801139"/>
              <a:gd name="connsiteY3" fmla="*/ 6858001 h 6867940"/>
              <a:gd name="connsiteX4" fmla="*/ 0 w 5801139"/>
              <a:gd name="connsiteY4" fmla="*/ 2216427 h 6867940"/>
              <a:gd name="connsiteX5" fmla="*/ 507310 w 5801139"/>
              <a:gd name="connsiteY5" fmla="*/ 0 h 6867940"/>
              <a:gd name="connsiteX0" fmla="*/ 874181 w 6168010"/>
              <a:gd name="connsiteY0" fmla="*/ 0 h 6867940"/>
              <a:gd name="connsiteX1" fmla="*/ 6168010 w 6168010"/>
              <a:gd name="connsiteY1" fmla="*/ 9940 h 6867940"/>
              <a:gd name="connsiteX2" fmla="*/ 6168010 w 6168010"/>
              <a:gd name="connsiteY2" fmla="*/ 6867940 h 6867940"/>
              <a:gd name="connsiteX3" fmla="*/ 4581476 w 6168010"/>
              <a:gd name="connsiteY3" fmla="*/ 6858001 h 6867940"/>
              <a:gd name="connsiteX4" fmla="*/ 366871 w 6168010"/>
              <a:gd name="connsiteY4" fmla="*/ 2216427 h 6867940"/>
              <a:gd name="connsiteX5" fmla="*/ 874181 w 6168010"/>
              <a:gd name="connsiteY5" fmla="*/ 0 h 6867940"/>
              <a:gd name="connsiteX0" fmla="*/ 700652 w 5994481"/>
              <a:gd name="connsiteY0" fmla="*/ 183266 h 7051206"/>
              <a:gd name="connsiteX1" fmla="*/ 5994481 w 5994481"/>
              <a:gd name="connsiteY1" fmla="*/ 193206 h 7051206"/>
              <a:gd name="connsiteX2" fmla="*/ 5994481 w 5994481"/>
              <a:gd name="connsiteY2" fmla="*/ 7051206 h 7051206"/>
              <a:gd name="connsiteX3" fmla="*/ 4407947 w 5994481"/>
              <a:gd name="connsiteY3" fmla="*/ 7041267 h 7051206"/>
              <a:gd name="connsiteX4" fmla="*/ 193342 w 5994481"/>
              <a:gd name="connsiteY4" fmla="*/ 2399693 h 7051206"/>
              <a:gd name="connsiteX5" fmla="*/ 700652 w 5994481"/>
              <a:gd name="connsiteY5" fmla="*/ 183266 h 7051206"/>
              <a:gd name="connsiteX0" fmla="*/ 656158 w 5949987"/>
              <a:gd name="connsiteY0" fmla="*/ 0 h 6867940"/>
              <a:gd name="connsiteX1" fmla="*/ 5949987 w 5949987"/>
              <a:gd name="connsiteY1" fmla="*/ 9940 h 6867940"/>
              <a:gd name="connsiteX2" fmla="*/ 5949987 w 5949987"/>
              <a:gd name="connsiteY2" fmla="*/ 6867940 h 6867940"/>
              <a:gd name="connsiteX3" fmla="*/ 4363453 w 5949987"/>
              <a:gd name="connsiteY3" fmla="*/ 6858001 h 6867940"/>
              <a:gd name="connsiteX4" fmla="*/ 228361 w 5949987"/>
              <a:gd name="connsiteY4" fmla="*/ 3081131 h 6867940"/>
              <a:gd name="connsiteX5" fmla="*/ 656158 w 5949987"/>
              <a:gd name="connsiteY5" fmla="*/ 0 h 6867940"/>
              <a:gd name="connsiteX0" fmla="*/ 648424 w 5942253"/>
              <a:gd name="connsiteY0" fmla="*/ 0 h 6867940"/>
              <a:gd name="connsiteX1" fmla="*/ 5942253 w 5942253"/>
              <a:gd name="connsiteY1" fmla="*/ 9940 h 6867940"/>
              <a:gd name="connsiteX2" fmla="*/ 5942253 w 5942253"/>
              <a:gd name="connsiteY2" fmla="*/ 6867940 h 6867940"/>
              <a:gd name="connsiteX3" fmla="*/ 4355719 w 5942253"/>
              <a:gd name="connsiteY3" fmla="*/ 6858001 h 6867940"/>
              <a:gd name="connsiteX4" fmla="*/ 220627 w 5942253"/>
              <a:gd name="connsiteY4" fmla="*/ 3081131 h 6867940"/>
              <a:gd name="connsiteX5" fmla="*/ 648424 w 5942253"/>
              <a:gd name="connsiteY5" fmla="*/ 0 h 6867940"/>
              <a:gd name="connsiteX0" fmla="*/ 586576 w 5880405"/>
              <a:gd name="connsiteY0" fmla="*/ 0 h 6867940"/>
              <a:gd name="connsiteX1" fmla="*/ 5880405 w 5880405"/>
              <a:gd name="connsiteY1" fmla="*/ 9940 h 6867940"/>
              <a:gd name="connsiteX2" fmla="*/ 5880405 w 5880405"/>
              <a:gd name="connsiteY2" fmla="*/ 6867940 h 6867940"/>
              <a:gd name="connsiteX3" fmla="*/ 4293871 w 5880405"/>
              <a:gd name="connsiteY3" fmla="*/ 6858001 h 6867940"/>
              <a:gd name="connsiteX4" fmla="*/ 158779 w 5880405"/>
              <a:gd name="connsiteY4" fmla="*/ 3081131 h 6867940"/>
              <a:gd name="connsiteX5" fmla="*/ 586576 w 5880405"/>
              <a:gd name="connsiteY5" fmla="*/ 0 h 6867940"/>
              <a:gd name="connsiteX0" fmla="*/ 586576 w 5880405"/>
              <a:gd name="connsiteY0" fmla="*/ 0 h 6867940"/>
              <a:gd name="connsiteX1" fmla="*/ 5880405 w 5880405"/>
              <a:gd name="connsiteY1" fmla="*/ 9940 h 6867940"/>
              <a:gd name="connsiteX2" fmla="*/ 5880405 w 5880405"/>
              <a:gd name="connsiteY2" fmla="*/ 6867940 h 6867940"/>
              <a:gd name="connsiteX3" fmla="*/ 4293871 w 5880405"/>
              <a:gd name="connsiteY3" fmla="*/ 6858001 h 6867940"/>
              <a:gd name="connsiteX4" fmla="*/ 158779 w 5880405"/>
              <a:gd name="connsiteY4" fmla="*/ 3081131 h 6867940"/>
              <a:gd name="connsiteX5" fmla="*/ 586576 w 5880405"/>
              <a:gd name="connsiteY5" fmla="*/ 0 h 6867940"/>
              <a:gd name="connsiteX0" fmla="*/ 517760 w 5811589"/>
              <a:gd name="connsiteY0" fmla="*/ 0 h 6867940"/>
              <a:gd name="connsiteX1" fmla="*/ 5811589 w 5811589"/>
              <a:gd name="connsiteY1" fmla="*/ 9940 h 6867940"/>
              <a:gd name="connsiteX2" fmla="*/ 5811589 w 5811589"/>
              <a:gd name="connsiteY2" fmla="*/ 6867940 h 6867940"/>
              <a:gd name="connsiteX3" fmla="*/ 4225055 w 5811589"/>
              <a:gd name="connsiteY3" fmla="*/ 6858001 h 6867940"/>
              <a:gd name="connsiteX4" fmla="*/ 89963 w 5811589"/>
              <a:gd name="connsiteY4" fmla="*/ 3081131 h 6867940"/>
              <a:gd name="connsiteX5" fmla="*/ 517760 w 5811589"/>
              <a:gd name="connsiteY5" fmla="*/ 0 h 686794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0061 w 5803890"/>
              <a:gd name="connsiteY0" fmla="*/ 0 h 7541920"/>
              <a:gd name="connsiteX1" fmla="*/ 5803890 w 5803890"/>
              <a:gd name="connsiteY1" fmla="*/ 9940 h 7541920"/>
              <a:gd name="connsiteX2" fmla="*/ 5803890 w 5803890"/>
              <a:gd name="connsiteY2" fmla="*/ 6867940 h 7541920"/>
              <a:gd name="connsiteX3" fmla="*/ 4217356 w 5803890"/>
              <a:gd name="connsiteY3" fmla="*/ 6858001 h 7541920"/>
              <a:gd name="connsiteX4" fmla="*/ 82264 w 5803890"/>
              <a:gd name="connsiteY4" fmla="*/ 3081131 h 7541920"/>
              <a:gd name="connsiteX5" fmla="*/ 510061 w 5803890"/>
              <a:gd name="connsiteY5" fmla="*/ 0 h 7541920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382512"/>
              <a:gd name="connsiteX1" fmla="*/ 5803890 w 5803890"/>
              <a:gd name="connsiteY1" fmla="*/ 9940 h 7382512"/>
              <a:gd name="connsiteX2" fmla="*/ 5803890 w 5803890"/>
              <a:gd name="connsiteY2" fmla="*/ 6867940 h 7382512"/>
              <a:gd name="connsiteX3" fmla="*/ 4256267 w 5803890"/>
              <a:gd name="connsiteY3" fmla="*/ 6838546 h 7382512"/>
              <a:gd name="connsiteX4" fmla="*/ 82264 w 5803890"/>
              <a:gd name="connsiteY4" fmla="*/ 3081131 h 7382512"/>
              <a:gd name="connsiteX5" fmla="*/ 510061 w 5803890"/>
              <a:gd name="connsiteY5" fmla="*/ 0 h 7382512"/>
              <a:gd name="connsiteX0" fmla="*/ 510061 w 5803890"/>
              <a:gd name="connsiteY0" fmla="*/ 0 h 7393013"/>
              <a:gd name="connsiteX1" fmla="*/ 5803890 w 5803890"/>
              <a:gd name="connsiteY1" fmla="*/ 9940 h 7393013"/>
              <a:gd name="connsiteX2" fmla="*/ 5803890 w 5803890"/>
              <a:gd name="connsiteY2" fmla="*/ 6867940 h 7393013"/>
              <a:gd name="connsiteX3" fmla="*/ 4334088 w 5803890"/>
              <a:gd name="connsiteY3" fmla="*/ 6877457 h 7393013"/>
              <a:gd name="connsiteX4" fmla="*/ 82264 w 5803890"/>
              <a:gd name="connsiteY4" fmla="*/ 3081131 h 7393013"/>
              <a:gd name="connsiteX5" fmla="*/ 510061 w 5803890"/>
              <a:gd name="connsiteY5" fmla="*/ 0 h 7393013"/>
              <a:gd name="connsiteX0" fmla="*/ 510061 w 5803890"/>
              <a:gd name="connsiteY0" fmla="*/ 0 h 6903705"/>
              <a:gd name="connsiteX1" fmla="*/ 5803890 w 5803890"/>
              <a:gd name="connsiteY1" fmla="*/ 9940 h 6903705"/>
              <a:gd name="connsiteX2" fmla="*/ 5803890 w 5803890"/>
              <a:gd name="connsiteY2" fmla="*/ 6867940 h 6903705"/>
              <a:gd name="connsiteX3" fmla="*/ 4334088 w 5803890"/>
              <a:gd name="connsiteY3" fmla="*/ 6877457 h 6903705"/>
              <a:gd name="connsiteX4" fmla="*/ 82264 w 5803890"/>
              <a:gd name="connsiteY4" fmla="*/ 3081131 h 6903705"/>
              <a:gd name="connsiteX5" fmla="*/ 510061 w 5803890"/>
              <a:gd name="connsiteY5" fmla="*/ 0 h 6903705"/>
              <a:gd name="connsiteX0" fmla="*/ 510061 w 5803890"/>
              <a:gd name="connsiteY0" fmla="*/ 0 h 6879289"/>
              <a:gd name="connsiteX1" fmla="*/ 5803890 w 5803890"/>
              <a:gd name="connsiteY1" fmla="*/ 9940 h 6879289"/>
              <a:gd name="connsiteX2" fmla="*/ 5803890 w 5803890"/>
              <a:gd name="connsiteY2" fmla="*/ 6867940 h 6879289"/>
              <a:gd name="connsiteX3" fmla="*/ 4334088 w 5803890"/>
              <a:gd name="connsiteY3" fmla="*/ 6877457 h 6879289"/>
              <a:gd name="connsiteX4" fmla="*/ 82264 w 5803890"/>
              <a:gd name="connsiteY4" fmla="*/ 3081131 h 6879289"/>
              <a:gd name="connsiteX5" fmla="*/ 510061 w 5803890"/>
              <a:gd name="connsiteY5" fmla="*/ 0 h 6879289"/>
              <a:gd name="connsiteX0" fmla="*/ 510061 w 5803890"/>
              <a:gd name="connsiteY0" fmla="*/ 0 h 6887396"/>
              <a:gd name="connsiteX1" fmla="*/ 5803890 w 5803890"/>
              <a:gd name="connsiteY1" fmla="*/ 9940 h 6887396"/>
              <a:gd name="connsiteX2" fmla="*/ 5803890 w 5803890"/>
              <a:gd name="connsiteY2" fmla="*/ 6887396 h 6887396"/>
              <a:gd name="connsiteX3" fmla="*/ 4334088 w 5803890"/>
              <a:gd name="connsiteY3" fmla="*/ 6877457 h 6887396"/>
              <a:gd name="connsiteX4" fmla="*/ 82264 w 5803890"/>
              <a:gd name="connsiteY4" fmla="*/ 3081131 h 6887396"/>
              <a:gd name="connsiteX5" fmla="*/ 510061 w 5803890"/>
              <a:gd name="connsiteY5" fmla="*/ 0 h 6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03890" h="6887396">
                <a:moveTo>
                  <a:pt x="510061" y="0"/>
                </a:moveTo>
                <a:lnTo>
                  <a:pt x="5803890" y="9940"/>
                </a:lnTo>
                <a:lnTo>
                  <a:pt x="5803890" y="6887396"/>
                </a:lnTo>
                <a:lnTo>
                  <a:pt x="4334088" y="6877457"/>
                </a:lnTo>
                <a:cubicBezTo>
                  <a:pt x="997208" y="5915582"/>
                  <a:pt x="262402" y="3961483"/>
                  <a:pt x="82264" y="3081131"/>
                </a:cubicBezTo>
                <a:cubicBezTo>
                  <a:pt x="76589" y="2872409"/>
                  <a:pt x="-271970" y="1885263"/>
                  <a:pt x="510061" y="0"/>
                </a:cubicBez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2000">
                <a:solidFill>
                  <a:schemeClr val="accent5"/>
                </a:solidFill>
                <a:latin typeface="+mj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57643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ext_Small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7CF14B4-D235-4187-BA43-FF8C54E5D4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0688" y="0"/>
            <a:ext cx="4151312" cy="6858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BA212616-6DA2-4A32-AEB0-9B1D33074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49275"/>
            <a:ext cx="7308000" cy="60817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EEBC7A1-C4E2-47BB-A28D-078E8AB706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436495"/>
            <a:ext cx="7308000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923848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ext_LargeCurved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5FBD68A6-9F58-46FB-860B-AA41F9DB6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5472111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0F2306-341B-41DD-A7FD-EEE0246736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436495"/>
            <a:ext cx="5472112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149CC57-24EC-4A70-A5C7-9812AA6DF5B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88111" y="-9939"/>
            <a:ext cx="5803890" cy="6887396"/>
          </a:xfrm>
          <a:custGeom>
            <a:avLst/>
            <a:gdLst>
              <a:gd name="connsiteX0" fmla="*/ 0 w 5800725"/>
              <a:gd name="connsiteY0" fmla="*/ 0 h 6858000"/>
              <a:gd name="connsiteX1" fmla="*/ 5800725 w 5800725"/>
              <a:gd name="connsiteY1" fmla="*/ 0 h 6858000"/>
              <a:gd name="connsiteX2" fmla="*/ 5800725 w 5800725"/>
              <a:gd name="connsiteY2" fmla="*/ 6858000 h 6858000"/>
              <a:gd name="connsiteX3" fmla="*/ 0 w 5800725"/>
              <a:gd name="connsiteY3" fmla="*/ 6858000 h 6858000"/>
              <a:gd name="connsiteX4" fmla="*/ 0 w 5800725"/>
              <a:gd name="connsiteY4" fmla="*/ 0 h 6858000"/>
              <a:gd name="connsiteX0" fmla="*/ 414 w 5801139"/>
              <a:gd name="connsiteY0" fmla="*/ 0 h 6858000"/>
              <a:gd name="connsiteX1" fmla="*/ 5801139 w 5801139"/>
              <a:gd name="connsiteY1" fmla="*/ 0 h 6858000"/>
              <a:gd name="connsiteX2" fmla="*/ 5801139 w 5801139"/>
              <a:gd name="connsiteY2" fmla="*/ 6858000 h 6858000"/>
              <a:gd name="connsiteX3" fmla="*/ 414 w 5801139"/>
              <a:gd name="connsiteY3" fmla="*/ 6858000 h 6858000"/>
              <a:gd name="connsiteX4" fmla="*/ 0 w 5801139"/>
              <a:gd name="connsiteY4" fmla="*/ 2206487 h 6858000"/>
              <a:gd name="connsiteX5" fmla="*/ 414 w 5801139"/>
              <a:gd name="connsiteY5" fmla="*/ 0 h 6858000"/>
              <a:gd name="connsiteX0" fmla="*/ 507310 w 5801139"/>
              <a:gd name="connsiteY0" fmla="*/ 0 h 6867940"/>
              <a:gd name="connsiteX1" fmla="*/ 5801139 w 5801139"/>
              <a:gd name="connsiteY1" fmla="*/ 9940 h 6867940"/>
              <a:gd name="connsiteX2" fmla="*/ 5801139 w 5801139"/>
              <a:gd name="connsiteY2" fmla="*/ 6867940 h 6867940"/>
              <a:gd name="connsiteX3" fmla="*/ 414 w 5801139"/>
              <a:gd name="connsiteY3" fmla="*/ 6867940 h 6867940"/>
              <a:gd name="connsiteX4" fmla="*/ 0 w 5801139"/>
              <a:gd name="connsiteY4" fmla="*/ 2216427 h 6867940"/>
              <a:gd name="connsiteX5" fmla="*/ 507310 w 5801139"/>
              <a:gd name="connsiteY5" fmla="*/ 0 h 6867940"/>
              <a:gd name="connsiteX0" fmla="*/ 507310 w 5801139"/>
              <a:gd name="connsiteY0" fmla="*/ 0 h 6867940"/>
              <a:gd name="connsiteX1" fmla="*/ 5801139 w 5801139"/>
              <a:gd name="connsiteY1" fmla="*/ 9940 h 6867940"/>
              <a:gd name="connsiteX2" fmla="*/ 5801139 w 5801139"/>
              <a:gd name="connsiteY2" fmla="*/ 6867940 h 6867940"/>
              <a:gd name="connsiteX3" fmla="*/ 4214605 w 5801139"/>
              <a:gd name="connsiteY3" fmla="*/ 6858001 h 6867940"/>
              <a:gd name="connsiteX4" fmla="*/ 0 w 5801139"/>
              <a:gd name="connsiteY4" fmla="*/ 2216427 h 6867940"/>
              <a:gd name="connsiteX5" fmla="*/ 507310 w 5801139"/>
              <a:gd name="connsiteY5" fmla="*/ 0 h 6867940"/>
              <a:gd name="connsiteX0" fmla="*/ 874181 w 6168010"/>
              <a:gd name="connsiteY0" fmla="*/ 0 h 6867940"/>
              <a:gd name="connsiteX1" fmla="*/ 6168010 w 6168010"/>
              <a:gd name="connsiteY1" fmla="*/ 9940 h 6867940"/>
              <a:gd name="connsiteX2" fmla="*/ 6168010 w 6168010"/>
              <a:gd name="connsiteY2" fmla="*/ 6867940 h 6867940"/>
              <a:gd name="connsiteX3" fmla="*/ 4581476 w 6168010"/>
              <a:gd name="connsiteY3" fmla="*/ 6858001 h 6867940"/>
              <a:gd name="connsiteX4" fmla="*/ 366871 w 6168010"/>
              <a:gd name="connsiteY4" fmla="*/ 2216427 h 6867940"/>
              <a:gd name="connsiteX5" fmla="*/ 874181 w 6168010"/>
              <a:gd name="connsiteY5" fmla="*/ 0 h 6867940"/>
              <a:gd name="connsiteX0" fmla="*/ 700652 w 5994481"/>
              <a:gd name="connsiteY0" fmla="*/ 183266 h 7051206"/>
              <a:gd name="connsiteX1" fmla="*/ 5994481 w 5994481"/>
              <a:gd name="connsiteY1" fmla="*/ 193206 h 7051206"/>
              <a:gd name="connsiteX2" fmla="*/ 5994481 w 5994481"/>
              <a:gd name="connsiteY2" fmla="*/ 7051206 h 7051206"/>
              <a:gd name="connsiteX3" fmla="*/ 4407947 w 5994481"/>
              <a:gd name="connsiteY3" fmla="*/ 7041267 h 7051206"/>
              <a:gd name="connsiteX4" fmla="*/ 193342 w 5994481"/>
              <a:gd name="connsiteY4" fmla="*/ 2399693 h 7051206"/>
              <a:gd name="connsiteX5" fmla="*/ 700652 w 5994481"/>
              <a:gd name="connsiteY5" fmla="*/ 183266 h 7051206"/>
              <a:gd name="connsiteX0" fmla="*/ 656158 w 5949987"/>
              <a:gd name="connsiteY0" fmla="*/ 0 h 6867940"/>
              <a:gd name="connsiteX1" fmla="*/ 5949987 w 5949987"/>
              <a:gd name="connsiteY1" fmla="*/ 9940 h 6867940"/>
              <a:gd name="connsiteX2" fmla="*/ 5949987 w 5949987"/>
              <a:gd name="connsiteY2" fmla="*/ 6867940 h 6867940"/>
              <a:gd name="connsiteX3" fmla="*/ 4363453 w 5949987"/>
              <a:gd name="connsiteY3" fmla="*/ 6858001 h 6867940"/>
              <a:gd name="connsiteX4" fmla="*/ 228361 w 5949987"/>
              <a:gd name="connsiteY4" fmla="*/ 3081131 h 6867940"/>
              <a:gd name="connsiteX5" fmla="*/ 656158 w 5949987"/>
              <a:gd name="connsiteY5" fmla="*/ 0 h 6867940"/>
              <a:gd name="connsiteX0" fmla="*/ 648424 w 5942253"/>
              <a:gd name="connsiteY0" fmla="*/ 0 h 6867940"/>
              <a:gd name="connsiteX1" fmla="*/ 5942253 w 5942253"/>
              <a:gd name="connsiteY1" fmla="*/ 9940 h 6867940"/>
              <a:gd name="connsiteX2" fmla="*/ 5942253 w 5942253"/>
              <a:gd name="connsiteY2" fmla="*/ 6867940 h 6867940"/>
              <a:gd name="connsiteX3" fmla="*/ 4355719 w 5942253"/>
              <a:gd name="connsiteY3" fmla="*/ 6858001 h 6867940"/>
              <a:gd name="connsiteX4" fmla="*/ 220627 w 5942253"/>
              <a:gd name="connsiteY4" fmla="*/ 3081131 h 6867940"/>
              <a:gd name="connsiteX5" fmla="*/ 648424 w 5942253"/>
              <a:gd name="connsiteY5" fmla="*/ 0 h 6867940"/>
              <a:gd name="connsiteX0" fmla="*/ 586576 w 5880405"/>
              <a:gd name="connsiteY0" fmla="*/ 0 h 6867940"/>
              <a:gd name="connsiteX1" fmla="*/ 5880405 w 5880405"/>
              <a:gd name="connsiteY1" fmla="*/ 9940 h 6867940"/>
              <a:gd name="connsiteX2" fmla="*/ 5880405 w 5880405"/>
              <a:gd name="connsiteY2" fmla="*/ 6867940 h 6867940"/>
              <a:gd name="connsiteX3" fmla="*/ 4293871 w 5880405"/>
              <a:gd name="connsiteY3" fmla="*/ 6858001 h 6867940"/>
              <a:gd name="connsiteX4" fmla="*/ 158779 w 5880405"/>
              <a:gd name="connsiteY4" fmla="*/ 3081131 h 6867940"/>
              <a:gd name="connsiteX5" fmla="*/ 586576 w 5880405"/>
              <a:gd name="connsiteY5" fmla="*/ 0 h 6867940"/>
              <a:gd name="connsiteX0" fmla="*/ 586576 w 5880405"/>
              <a:gd name="connsiteY0" fmla="*/ 0 h 6867940"/>
              <a:gd name="connsiteX1" fmla="*/ 5880405 w 5880405"/>
              <a:gd name="connsiteY1" fmla="*/ 9940 h 6867940"/>
              <a:gd name="connsiteX2" fmla="*/ 5880405 w 5880405"/>
              <a:gd name="connsiteY2" fmla="*/ 6867940 h 6867940"/>
              <a:gd name="connsiteX3" fmla="*/ 4293871 w 5880405"/>
              <a:gd name="connsiteY3" fmla="*/ 6858001 h 6867940"/>
              <a:gd name="connsiteX4" fmla="*/ 158779 w 5880405"/>
              <a:gd name="connsiteY4" fmla="*/ 3081131 h 6867940"/>
              <a:gd name="connsiteX5" fmla="*/ 586576 w 5880405"/>
              <a:gd name="connsiteY5" fmla="*/ 0 h 6867940"/>
              <a:gd name="connsiteX0" fmla="*/ 517760 w 5811589"/>
              <a:gd name="connsiteY0" fmla="*/ 0 h 6867940"/>
              <a:gd name="connsiteX1" fmla="*/ 5811589 w 5811589"/>
              <a:gd name="connsiteY1" fmla="*/ 9940 h 6867940"/>
              <a:gd name="connsiteX2" fmla="*/ 5811589 w 5811589"/>
              <a:gd name="connsiteY2" fmla="*/ 6867940 h 6867940"/>
              <a:gd name="connsiteX3" fmla="*/ 4225055 w 5811589"/>
              <a:gd name="connsiteY3" fmla="*/ 6858001 h 6867940"/>
              <a:gd name="connsiteX4" fmla="*/ 89963 w 5811589"/>
              <a:gd name="connsiteY4" fmla="*/ 3081131 h 6867940"/>
              <a:gd name="connsiteX5" fmla="*/ 517760 w 5811589"/>
              <a:gd name="connsiteY5" fmla="*/ 0 h 686794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0061 w 5803890"/>
              <a:gd name="connsiteY0" fmla="*/ 0 h 7541920"/>
              <a:gd name="connsiteX1" fmla="*/ 5803890 w 5803890"/>
              <a:gd name="connsiteY1" fmla="*/ 9940 h 7541920"/>
              <a:gd name="connsiteX2" fmla="*/ 5803890 w 5803890"/>
              <a:gd name="connsiteY2" fmla="*/ 6867940 h 7541920"/>
              <a:gd name="connsiteX3" fmla="*/ 4217356 w 5803890"/>
              <a:gd name="connsiteY3" fmla="*/ 6858001 h 7541920"/>
              <a:gd name="connsiteX4" fmla="*/ 82264 w 5803890"/>
              <a:gd name="connsiteY4" fmla="*/ 3081131 h 7541920"/>
              <a:gd name="connsiteX5" fmla="*/ 510061 w 5803890"/>
              <a:gd name="connsiteY5" fmla="*/ 0 h 7541920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382512"/>
              <a:gd name="connsiteX1" fmla="*/ 5803890 w 5803890"/>
              <a:gd name="connsiteY1" fmla="*/ 9940 h 7382512"/>
              <a:gd name="connsiteX2" fmla="*/ 5803890 w 5803890"/>
              <a:gd name="connsiteY2" fmla="*/ 6867940 h 7382512"/>
              <a:gd name="connsiteX3" fmla="*/ 4256267 w 5803890"/>
              <a:gd name="connsiteY3" fmla="*/ 6838546 h 7382512"/>
              <a:gd name="connsiteX4" fmla="*/ 82264 w 5803890"/>
              <a:gd name="connsiteY4" fmla="*/ 3081131 h 7382512"/>
              <a:gd name="connsiteX5" fmla="*/ 510061 w 5803890"/>
              <a:gd name="connsiteY5" fmla="*/ 0 h 7382512"/>
              <a:gd name="connsiteX0" fmla="*/ 510061 w 5803890"/>
              <a:gd name="connsiteY0" fmla="*/ 0 h 7393013"/>
              <a:gd name="connsiteX1" fmla="*/ 5803890 w 5803890"/>
              <a:gd name="connsiteY1" fmla="*/ 9940 h 7393013"/>
              <a:gd name="connsiteX2" fmla="*/ 5803890 w 5803890"/>
              <a:gd name="connsiteY2" fmla="*/ 6867940 h 7393013"/>
              <a:gd name="connsiteX3" fmla="*/ 4334088 w 5803890"/>
              <a:gd name="connsiteY3" fmla="*/ 6877457 h 7393013"/>
              <a:gd name="connsiteX4" fmla="*/ 82264 w 5803890"/>
              <a:gd name="connsiteY4" fmla="*/ 3081131 h 7393013"/>
              <a:gd name="connsiteX5" fmla="*/ 510061 w 5803890"/>
              <a:gd name="connsiteY5" fmla="*/ 0 h 7393013"/>
              <a:gd name="connsiteX0" fmla="*/ 510061 w 5803890"/>
              <a:gd name="connsiteY0" fmla="*/ 0 h 6903705"/>
              <a:gd name="connsiteX1" fmla="*/ 5803890 w 5803890"/>
              <a:gd name="connsiteY1" fmla="*/ 9940 h 6903705"/>
              <a:gd name="connsiteX2" fmla="*/ 5803890 w 5803890"/>
              <a:gd name="connsiteY2" fmla="*/ 6867940 h 6903705"/>
              <a:gd name="connsiteX3" fmla="*/ 4334088 w 5803890"/>
              <a:gd name="connsiteY3" fmla="*/ 6877457 h 6903705"/>
              <a:gd name="connsiteX4" fmla="*/ 82264 w 5803890"/>
              <a:gd name="connsiteY4" fmla="*/ 3081131 h 6903705"/>
              <a:gd name="connsiteX5" fmla="*/ 510061 w 5803890"/>
              <a:gd name="connsiteY5" fmla="*/ 0 h 6903705"/>
              <a:gd name="connsiteX0" fmla="*/ 510061 w 5803890"/>
              <a:gd name="connsiteY0" fmla="*/ 0 h 6879289"/>
              <a:gd name="connsiteX1" fmla="*/ 5803890 w 5803890"/>
              <a:gd name="connsiteY1" fmla="*/ 9940 h 6879289"/>
              <a:gd name="connsiteX2" fmla="*/ 5803890 w 5803890"/>
              <a:gd name="connsiteY2" fmla="*/ 6867940 h 6879289"/>
              <a:gd name="connsiteX3" fmla="*/ 4334088 w 5803890"/>
              <a:gd name="connsiteY3" fmla="*/ 6877457 h 6879289"/>
              <a:gd name="connsiteX4" fmla="*/ 82264 w 5803890"/>
              <a:gd name="connsiteY4" fmla="*/ 3081131 h 6879289"/>
              <a:gd name="connsiteX5" fmla="*/ 510061 w 5803890"/>
              <a:gd name="connsiteY5" fmla="*/ 0 h 6879289"/>
              <a:gd name="connsiteX0" fmla="*/ 510061 w 5803890"/>
              <a:gd name="connsiteY0" fmla="*/ 0 h 6887396"/>
              <a:gd name="connsiteX1" fmla="*/ 5803890 w 5803890"/>
              <a:gd name="connsiteY1" fmla="*/ 9940 h 6887396"/>
              <a:gd name="connsiteX2" fmla="*/ 5803890 w 5803890"/>
              <a:gd name="connsiteY2" fmla="*/ 6887396 h 6887396"/>
              <a:gd name="connsiteX3" fmla="*/ 4334088 w 5803890"/>
              <a:gd name="connsiteY3" fmla="*/ 6877457 h 6887396"/>
              <a:gd name="connsiteX4" fmla="*/ 82264 w 5803890"/>
              <a:gd name="connsiteY4" fmla="*/ 3081131 h 6887396"/>
              <a:gd name="connsiteX5" fmla="*/ 510061 w 5803890"/>
              <a:gd name="connsiteY5" fmla="*/ 0 h 6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03890" h="6887396">
                <a:moveTo>
                  <a:pt x="510061" y="0"/>
                </a:moveTo>
                <a:lnTo>
                  <a:pt x="5803890" y="9940"/>
                </a:lnTo>
                <a:lnTo>
                  <a:pt x="5803890" y="6887396"/>
                </a:lnTo>
                <a:lnTo>
                  <a:pt x="4334088" y="6877457"/>
                </a:lnTo>
                <a:cubicBezTo>
                  <a:pt x="997208" y="5915582"/>
                  <a:pt x="262402" y="3961483"/>
                  <a:pt x="82264" y="3081131"/>
                </a:cubicBezTo>
                <a:cubicBezTo>
                  <a:pt x="76589" y="2872409"/>
                  <a:pt x="-271970" y="1885263"/>
                  <a:pt x="510061" y="0"/>
                </a:cubicBez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2000">
                <a:solidFill>
                  <a:schemeClr val="accent5"/>
                </a:solidFill>
                <a:latin typeface="+mj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550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Contents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3BD9126-7539-470C-9AEA-47FCD76C1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8" b="48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425A89CF-5B16-9544-9D67-82577E277E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1176355"/>
            <a:ext cx="6665101" cy="4311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8EEF192-3B6F-C84C-855B-26F1DC0BB5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069539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1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9771918-6BA0-7B40-8FEE-9C37BCBB25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8" y="2907590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2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6732B0F0-BFCA-954D-A498-38221DD00C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3714056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3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08668BE-5EE0-A24C-AFE7-E586FA9D7F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442152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4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E9887A4-AEC7-F445-A8D8-C997C19CD9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5254403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5</a:t>
            </a:r>
          </a:p>
        </p:txBody>
      </p:sp>
      <p:sp>
        <p:nvSpPr>
          <p:cNvPr id="21" name="Text Placeholder 39">
            <a:extLst>
              <a:ext uri="{FF2B5EF4-FFF2-40B4-BE49-F238E27FC236}">
                <a16:creationId xmlns:a16="http://schemas.microsoft.com/office/drawing/2014/main" id="{E4DEE0A4-5210-BC44-B0A6-65A2004DB4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30649" y="2096410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22" name="Text Placeholder 39">
            <a:extLst>
              <a:ext uri="{FF2B5EF4-FFF2-40B4-BE49-F238E27FC236}">
                <a16:creationId xmlns:a16="http://schemas.microsoft.com/office/drawing/2014/main" id="{64B98BD9-58D5-F84C-A1CE-732379B1B5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30649" y="2907590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23" name="Text Placeholder 39">
            <a:extLst>
              <a:ext uri="{FF2B5EF4-FFF2-40B4-BE49-F238E27FC236}">
                <a16:creationId xmlns:a16="http://schemas.microsoft.com/office/drawing/2014/main" id="{61C8402D-63DC-8A42-B13E-DD4A6778FD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30649" y="3714056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24" name="Text Placeholder 39">
            <a:extLst>
              <a:ext uri="{FF2B5EF4-FFF2-40B4-BE49-F238E27FC236}">
                <a16:creationId xmlns:a16="http://schemas.microsoft.com/office/drawing/2014/main" id="{CE04B993-1935-A245-9AD6-91DF1AB11D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30649" y="4469023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25" name="Text Placeholder 39">
            <a:extLst>
              <a:ext uri="{FF2B5EF4-FFF2-40B4-BE49-F238E27FC236}">
                <a16:creationId xmlns:a16="http://schemas.microsoft.com/office/drawing/2014/main" id="{21949195-B419-7040-A25B-B77A5AB478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30649" y="5281274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grpSp>
        <p:nvGrpSpPr>
          <p:cNvPr id="14" name="Graphic 7">
            <a:extLst>
              <a:ext uri="{FF2B5EF4-FFF2-40B4-BE49-F238E27FC236}">
                <a16:creationId xmlns:a16="http://schemas.microsoft.com/office/drawing/2014/main" id="{3D3A1EAC-39F3-4E03-9EAD-CA86B69DB09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721C98-7068-4D35-A7A3-CAD75ECD8C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7B7AE7D-5370-4DBE-8F02-3CC0647339F5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F7FF9FA-C1C2-4485-8041-0848CD3C8892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4F8E37C-9031-4D56-9593-B9363F5FA35E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50E6569-B56C-4634-80F9-BC5B061BF1A2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63A740-D667-49A7-8DD8-7E6D94896FC5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854819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VADO_Text_Small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BA212616-6DA2-4A32-AEB0-9B1D33074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49275"/>
            <a:ext cx="7308000" cy="60817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EEBC7A1-C4E2-47BB-A28D-078E8AB706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436495"/>
            <a:ext cx="7308000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FEAA7FF-3204-4F9C-B24E-5432A7C4AB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40687" y="-9940"/>
            <a:ext cx="4150950" cy="6889983"/>
          </a:xfrm>
          <a:custGeom>
            <a:avLst/>
            <a:gdLst>
              <a:gd name="connsiteX0" fmla="*/ 0 w 5800725"/>
              <a:gd name="connsiteY0" fmla="*/ 0 h 6858000"/>
              <a:gd name="connsiteX1" fmla="*/ 5800725 w 5800725"/>
              <a:gd name="connsiteY1" fmla="*/ 0 h 6858000"/>
              <a:gd name="connsiteX2" fmla="*/ 5800725 w 5800725"/>
              <a:gd name="connsiteY2" fmla="*/ 6858000 h 6858000"/>
              <a:gd name="connsiteX3" fmla="*/ 0 w 5800725"/>
              <a:gd name="connsiteY3" fmla="*/ 6858000 h 6858000"/>
              <a:gd name="connsiteX4" fmla="*/ 0 w 5800725"/>
              <a:gd name="connsiteY4" fmla="*/ 0 h 6858000"/>
              <a:gd name="connsiteX0" fmla="*/ 414 w 5801139"/>
              <a:gd name="connsiteY0" fmla="*/ 0 h 6858000"/>
              <a:gd name="connsiteX1" fmla="*/ 5801139 w 5801139"/>
              <a:gd name="connsiteY1" fmla="*/ 0 h 6858000"/>
              <a:gd name="connsiteX2" fmla="*/ 5801139 w 5801139"/>
              <a:gd name="connsiteY2" fmla="*/ 6858000 h 6858000"/>
              <a:gd name="connsiteX3" fmla="*/ 414 w 5801139"/>
              <a:gd name="connsiteY3" fmla="*/ 6858000 h 6858000"/>
              <a:gd name="connsiteX4" fmla="*/ 0 w 5801139"/>
              <a:gd name="connsiteY4" fmla="*/ 2206487 h 6858000"/>
              <a:gd name="connsiteX5" fmla="*/ 414 w 5801139"/>
              <a:gd name="connsiteY5" fmla="*/ 0 h 6858000"/>
              <a:gd name="connsiteX0" fmla="*/ 507310 w 5801139"/>
              <a:gd name="connsiteY0" fmla="*/ 0 h 6867940"/>
              <a:gd name="connsiteX1" fmla="*/ 5801139 w 5801139"/>
              <a:gd name="connsiteY1" fmla="*/ 9940 h 6867940"/>
              <a:gd name="connsiteX2" fmla="*/ 5801139 w 5801139"/>
              <a:gd name="connsiteY2" fmla="*/ 6867940 h 6867940"/>
              <a:gd name="connsiteX3" fmla="*/ 414 w 5801139"/>
              <a:gd name="connsiteY3" fmla="*/ 6867940 h 6867940"/>
              <a:gd name="connsiteX4" fmla="*/ 0 w 5801139"/>
              <a:gd name="connsiteY4" fmla="*/ 2216427 h 6867940"/>
              <a:gd name="connsiteX5" fmla="*/ 507310 w 5801139"/>
              <a:gd name="connsiteY5" fmla="*/ 0 h 6867940"/>
              <a:gd name="connsiteX0" fmla="*/ 507310 w 5801139"/>
              <a:gd name="connsiteY0" fmla="*/ 0 h 6867940"/>
              <a:gd name="connsiteX1" fmla="*/ 5801139 w 5801139"/>
              <a:gd name="connsiteY1" fmla="*/ 9940 h 6867940"/>
              <a:gd name="connsiteX2" fmla="*/ 5801139 w 5801139"/>
              <a:gd name="connsiteY2" fmla="*/ 6867940 h 6867940"/>
              <a:gd name="connsiteX3" fmla="*/ 4214605 w 5801139"/>
              <a:gd name="connsiteY3" fmla="*/ 6858001 h 6867940"/>
              <a:gd name="connsiteX4" fmla="*/ 0 w 5801139"/>
              <a:gd name="connsiteY4" fmla="*/ 2216427 h 6867940"/>
              <a:gd name="connsiteX5" fmla="*/ 507310 w 5801139"/>
              <a:gd name="connsiteY5" fmla="*/ 0 h 6867940"/>
              <a:gd name="connsiteX0" fmla="*/ 874181 w 6168010"/>
              <a:gd name="connsiteY0" fmla="*/ 0 h 6867940"/>
              <a:gd name="connsiteX1" fmla="*/ 6168010 w 6168010"/>
              <a:gd name="connsiteY1" fmla="*/ 9940 h 6867940"/>
              <a:gd name="connsiteX2" fmla="*/ 6168010 w 6168010"/>
              <a:gd name="connsiteY2" fmla="*/ 6867940 h 6867940"/>
              <a:gd name="connsiteX3" fmla="*/ 4581476 w 6168010"/>
              <a:gd name="connsiteY3" fmla="*/ 6858001 h 6867940"/>
              <a:gd name="connsiteX4" fmla="*/ 366871 w 6168010"/>
              <a:gd name="connsiteY4" fmla="*/ 2216427 h 6867940"/>
              <a:gd name="connsiteX5" fmla="*/ 874181 w 6168010"/>
              <a:gd name="connsiteY5" fmla="*/ 0 h 6867940"/>
              <a:gd name="connsiteX0" fmla="*/ 700652 w 5994481"/>
              <a:gd name="connsiteY0" fmla="*/ 183266 h 7051206"/>
              <a:gd name="connsiteX1" fmla="*/ 5994481 w 5994481"/>
              <a:gd name="connsiteY1" fmla="*/ 193206 h 7051206"/>
              <a:gd name="connsiteX2" fmla="*/ 5994481 w 5994481"/>
              <a:gd name="connsiteY2" fmla="*/ 7051206 h 7051206"/>
              <a:gd name="connsiteX3" fmla="*/ 4407947 w 5994481"/>
              <a:gd name="connsiteY3" fmla="*/ 7041267 h 7051206"/>
              <a:gd name="connsiteX4" fmla="*/ 193342 w 5994481"/>
              <a:gd name="connsiteY4" fmla="*/ 2399693 h 7051206"/>
              <a:gd name="connsiteX5" fmla="*/ 700652 w 5994481"/>
              <a:gd name="connsiteY5" fmla="*/ 183266 h 7051206"/>
              <a:gd name="connsiteX0" fmla="*/ 656158 w 5949987"/>
              <a:gd name="connsiteY0" fmla="*/ 0 h 6867940"/>
              <a:gd name="connsiteX1" fmla="*/ 5949987 w 5949987"/>
              <a:gd name="connsiteY1" fmla="*/ 9940 h 6867940"/>
              <a:gd name="connsiteX2" fmla="*/ 5949987 w 5949987"/>
              <a:gd name="connsiteY2" fmla="*/ 6867940 h 6867940"/>
              <a:gd name="connsiteX3" fmla="*/ 4363453 w 5949987"/>
              <a:gd name="connsiteY3" fmla="*/ 6858001 h 6867940"/>
              <a:gd name="connsiteX4" fmla="*/ 228361 w 5949987"/>
              <a:gd name="connsiteY4" fmla="*/ 3081131 h 6867940"/>
              <a:gd name="connsiteX5" fmla="*/ 656158 w 5949987"/>
              <a:gd name="connsiteY5" fmla="*/ 0 h 6867940"/>
              <a:gd name="connsiteX0" fmla="*/ 648424 w 5942253"/>
              <a:gd name="connsiteY0" fmla="*/ 0 h 6867940"/>
              <a:gd name="connsiteX1" fmla="*/ 5942253 w 5942253"/>
              <a:gd name="connsiteY1" fmla="*/ 9940 h 6867940"/>
              <a:gd name="connsiteX2" fmla="*/ 5942253 w 5942253"/>
              <a:gd name="connsiteY2" fmla="*/ 6867940 h 6867940"/>
              <a:gd name="connsiteX3" fmla="*/ 4355719 w 5942253"/>
              <a:gd name="connsiteY3" fmla="*/ 6858001 h 6867940"/>
              <a:gd name="connsiteX4" fmla="*/ 220627 w 5942253"/>
              <a:gd name="connsiteY4" fmla="*/ 3081131 h 6867940"/>
              <a:gd name="connsiteX5" fmla="*/ 648424 w 5942253"/>
              <a:gd name="connsiteY5" fmla="*/ 0 h 6867940"/>
              <a:gd name="connsiteX0" fmla="*/ 586576 w 5880405"/>
              <a:gd name="connsiteY0" fmla="*/ 0 h 6867940"/>
              <a:gd name="connsiteX1" fmla="*/ 5880405 w 5880405"/>
              <a:gd name="connsiteY1" fmla="*/ 9940 h 6867940"/>
              <a:gd name="connsiteX2" fmla="*/ 5880405 w 5880405"/>
              <a:gd name="connsiteY2" fmla="*/ 6867940 h 6867940"/>
              <a:gd name="connsiteX3" fmla="*/ 4293871 w 5880405"/>
              <a:gd name="connsiteY3" fmla="*/ 6858001 h 6867940"/>
              <a:gd name="connsiteX4" fmla="*/ 158779 w 5880405"/>
              <a:gd name="connsiteY4" fmla="*/ 3081131 h 6867940"/>
              <a:gd name="connsiteX5" fmla="*/ 586576 w 5880405"/>
              <a:gd name="connsiteY5" fmla="*/ 0 h 6867940"/>
              <a:gd name="connsiteX0" fmla="*/ 586576 w 5880405"/>
              <a:gd name="connsiteY0" fmla="*/ 0 h 6867940"/>
              <a:gd name="connsiteX1" fmla="*/ 5880405 w 5880405"/>
              <a:gd name="connsiteY1" fmla="*/ 9940 h 6867940"/>
              <a:gd name="connsiteX2" fmla="*/ 5880405 w 5880405"/>
              <a:gd name="connsiteY2" fmla="*/ 6867940 h 6867940"/>
              <a:gd name="connsiteX3" fmla="*/ 4293871 w 5880405"/>
              <a:gd name="connsiteY3" fmla="*/ 6858001 h 6867940"/>
              <a:gd name="connsiteX4" fmla="*/ 158779 w 5880405"/>
              <a:gd name="connsiteY4" fmla="*/ 3081131 h 6867940"/>
              <a:gd name="connsiteX5" fmla="*/ 586576 w 5880405"/>
              <a:gd name="connsiteY5" fmla="*/ 0 h 6867940"/>
              <a:gd name="connsiteX0" fmla="*/ 517760 w 5811589"/>
              <a:gd name="connsiteY0" fmla="*/ 0 h 6867940"/>
              <a:gd name="connsiteX1" fmla="*/ 5811589 w 5811589"/>
              <a:gd name="connsiteY1" fmla="*/ 9940 h 6867940"/>
              <a:gd name="connsiteX2" fmla="*/ 5811589 w 5811589"/>
              <a:gd name="connsiteY2" fmla="*/ 6867940 h 6867940"/>
              <a:gd name="connsiteX3" fmla="*/ 4225055 w 5811589"/>
              <a:gd name="connsiteY3" fmla="*/ 6858001 h 6867940"/>
              <a:gd name="connsiteX4" fmla="*/ 89963 w 5811589"/>
              <a:gd name="connsiteY4" fmla="*/ 3081131 h 6867940"/>
              <a:gd name="connsiteX5" fmla="*/ 517760 w 5811589"/>
              <a:gd name="connsiteY5" fmla="*/ 0 h 686794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0061 w 5803890"/>
              <a:gd name="connsiteY0" fmla="*/ 0 h 7541920"/>
              <a:gd name="connsiteX1" fmla="*/ 5803890 w 5803890"/>
              <a:gd name="connsiteY1" fmla="*/ 9940 h 7541920"/>
              <a:gd name="connsiteX2" fmla="*/ 5803890 w 5803890"/>
              <a:gd name="connsiteY2" fmla="*/ 6867940 h 7541920"/>
              <a:gd name="connsiteX3" fmla="*/ 4217356 w 5803890"/>
              <a:gd name="connsiteY3" fmla="*/ 6858001 h 7541920"/>
              <a:gd name="connsiteX4" fmla="*/ 82264 w 5803890"/>
              <a:gd name="connsiteY4" fmla="*/ 3081131 h 7541920"/>
              <a:gd name="connsiteX5" fmla="*/ 510061 w 5803890"/>
              <a:gd name="connsiteY5" fmla="*/ 0 h 7541920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382512"/>
              <a:gd name="connsiteX1" fmla="*/ 5803890 w 5803890"/>
              <a:gd name="connsiteY1" fmla="*/ 9940 h 7382512"/>
              <a:gd name="connsiteX2" fmla="*/ 5803890 w 5803890"/>
              <a:gd name="connsiteY2" fmla="*/ 6867940 h 7382512"/>
              <a:gd name="connsiteX3" fmla="*/ 4256267 w 5803890"/>
              <a:gd name="connsiteY3" fmla="*/ 6838546 h 7382512"/>
              <a:gd name="connsiteX4" fmla="*/ 82264 w 5803890"/>
              <a:gd name="connsiteY4" fmla="*/ 3081131 h 7382512"/>
              <a:gd name="connsiteX5" fmla="*/ 510061 w 5803890"/>
              <a:gd name="connsiteY5" fmla="*/ 0 h 7382512"/>
              <a:gd name="connsiteX0" fmla="*/ 510061 w 5803890"/>
              <a:gd name="connsiteY0" fmla="*/ 0 h 7393013"/>
              <a:gd name="connsiteX1" fmla="*/ 5803890 w 5803890"/>
              <a:gd name="connsiteY1" fmla="*/ 9940 h 7393013"/>
              <a:gd name="connsiteX2" fmla="*/ 5803890 w 5803890"/>
              <a:gd name="connsiteY2" fmla="*/ 6867940 h 7393013"/>
              <a:gd name="connsiteX3" fmla="*/ 4334088 w 5803890"/>
              <a:gd name="connsiteY3" fmla="*/ 6877457 h 7393013"/>
              <a:gd name="connsiteX4" fmla="*/ 82264 w 5803890"/>
              <a:gd name="connsiteY4" fmla="*/ 3081131 h 7393013"/>
              <a:gd name="connsiteX5" fmla="*/ 510061 w 5803890"/>
              <a:gd name="connsiteY5" fmla="*/ 0 h 7393013"/>
              <a:gd name="connsiteX0" fmla="*/ 510061 w 5803890"/>
              <a:gd name="connsiteY0" fmla="*/ 0 h 6903705"/>
              <a:gd name="connsiteX1" fmla="*/ 5803890 w 5803890"/>
              <a:gd name="connsiteY1" fmla="*/ 9940 h 6903705"/>
              <a:gd name="connsiteX2" fmla="*/ 5803890 w 5803890"/>
              <a:gd name="connsiteY2" fmla="*/ 6867940 h 6903705"/>
              <a:gd name="connsiteX3" fmla="*/ 4334088 w 5803890"/>
              <a:gd name="connsiteY3" fmla="*/ 6877457 h 6903705"/>
              <a:gd name="connsiteX4" fmla="*/ 82264 w 5803890"/>
              <a:gd name="connsiteY4" fmla="*/ 3081131 h 6903705"/>
              <a:gd name="connsiteX5" fmla="*/ 510061 w 5803890"/>
              <a:gd name="connsiteY5" fmla="*/ 0 h 6903705"/>
              <a:gd name="connsiteX0" fmla="*/ 510061 w 5803890"/>
              <a:gd name="connsiteY0" fmla="*/ 0 h 6879289"/>
              <a:gd name="connsiteX1" fmla="*/ 5803890 w 5803890"/>
              <a:gd name="connsiteY1" fmla="*/ 9940 h 6879289"/>
              <a:gd name="connsiteX2" fmla="*/ 5803890 w 5803890"/>
              <a:gd name="connsiteY2" fmla="*/ 6867940 h 6879289"/>
              <a:gd name="connsiteX3" fmla="*/ 4334088 w 5803890"/>
              <a:gd name="connsiteY3" fmla="*/ 6877457 h 6879289"/>
              <a:gd name="connsiteX4" fmla="*/ 82264 w 5803890"/>
              <a:gd name="connsiteY4" fmla="*/ 3081131 h 6879289"/>
              <a:gd name="connsiteX5" fmla="*/ 510061 w 5803890"/>
              <a:gd name="connsiteY5" fmla="*/ 0 h 6879289"/>
              <a:gd name="connsiteX0" fmla="*/ 510061 w 5803890"/>
              <a:gd name="connsiteY0" fmla="*/ 0 h 6887396"/>
              <a:gd name="connsiteX1" fmla="*/ 5803890 w 5803890"/>
              <a:gd name="connsiteY1" fmla="*/ 9940 h 6887396"/>
              <a:gd name="connsiteX2" fmla="*/ 5803890 w 5803890"/>
              <a:gd name="connsiteY2" fmla="*/ 6887396 h 6887396"/>
              <a:gd name="connsiteX3" fmla="*/ 4334088 w 5803890"/>
              <a:gd name="connsiteY3" fmla="*/ 6877457 h 6887396"/>
              <a:gd name="connsiteX4" fmla="*/ 82264 w 5803890"/>
              <a:gd name="connsiteY4" fmla="*/ 3081131 h 6887396"/>
              <a:gd name="connsiteX5" fmla="*/ 510061 w 5803890"/>
              <a:gd name="connsiteY5" fmla="*/ 0 h 6887396"/>
              <a:gd name="connsiteX0" fmla="*/ 510061 w 5803890"/>
              <a:gd name="connsiteY0" fmla="*/ 0 h 6887396"/>
              <a:gd name="connsiteX1" fmla="*/ 4175507 w 5803890"/>
              <a:gd name="connsiteY1" fmla="*/ 9940 h 6887396"/>
              <a:gd name="connsiteX2" fmla="*/ 5803890 w 5803890"/>
              <a:gd name="connsiteY2" fmla="*/ 6887396 h 6887396"/>
              <a:gd name="connsiteX3" fmla="*/ 4334088 w 5803890"/>
              <a:gd name="connsiteY3" fmla="*/ 6877457 h 6887396"/>
              <a:gd name="connsiteX4" fmla="*/ 82264 w 5803890"/>
              <a:gd name="connsiteY4" fmla="*/ 3081131 h 6887396"/>
              <a:gd name="connsiteX5" fmla="*/ 510061 w 5803890"/>
              <a:gd name="connsiteY5" fmla="*/ 0 h 6887396"/>
              <a:gd name="connsiteX0" fmla="*/ 510061 w 5803890"/>
              <a:gd name="connsiteY0" fmla="*/ 0 h 6887396"/>
              <a:gd name="connsiteX1" fmla="*/ 4175507 w 5803890"/>
              <a:gd name="connsiteY1" fmla="*/ 9940 h 6887396"/>
              <a:gd name="connsiteX2" fmla="*/ 5803890 w 5803890"/>
              <a:gd name="connsiteY2" fmla="*/ 6887396 h 6887396"/>
              <a:gd name="connsiteX3" fmla="*/ 4133672 w 5803890"/>
              <a:gd name="connsiteY3" fmla="*/ 6877457 h 6887396"/>
              <a:gd name="connsiteX4" fmla="*/ 82264 w 5803890"/>
              <a:gd name="connsiteY4" fmla="*/ 3081131 h 6887396"/>
              <a:gd name="connsiteX5" fmla="*/ 510061 w 5803890"/>
              <a:gd name="connsiteY5" fmla="*/ 0 h 6887396"/>
              <a:gd name="connsiteX0" fmla="*/ 510061 w 4175507"/>
              <a:gd name="connsiteY0" fmla="*/ 0 h 6877457"/>
              <a:gd name="connsiteX1" fmla="*/ 4175507 w 4175507"/>
              <a:gd name="connsiteY1" fmla="*/ 9940 h 6877457"/>
              <a:gd name="connsiteX2" fmla="*/ 4133672 w 4175507"/>
              <a:gd name="connsiteY2" fmla="*/ 6877457 h 6877457"/>
              <a:gd name="connsiteX3" fmla="*/ 82264 w 4175507"/>
              <a:gd name="connsiteY3" fmla="*/ 3081131 h 6877457"/>
              <a:gd name="connsiteX4" fmla="*/ 510061 w 4175507"/>
              <a:gd name="connsiteY4" fmla="*/ 0 h 6877457"/>
              <a:gd name="connsiteX0" fmla="*/ 510061 w 4175507"/>
              <a:gd name="connsiteY0" fmla="*/ 0 h 6889983"/>
              <a:gd name="connsiteX1" fmla="*/ 4175507 w 4175507"/>
              <a:gd name="connsiteY1" fmla="*/ 9940 h 6889983"/>
              <a:gd name="connsiteX2" fmla="*/ 4146198 w 4175507"/>
              <a:gd name="connsiteY2" fmla="*/ 6889983 h 6889983"/>
              <a:gd name="connsiteX3" fmla="*/ 82264 w 4175507"/>
              <a:gd name="connsiteY3" fmla="*/ 3081131 h 6889983"/>
              <a:gd name="connsiteX4" fmla="*/ 510061 w 4175507"/>
              <a:gd name="connsiteY4" fmla="*/ 0 h 6889983"/>
              <a:gd name="connsiteX0" fmla="*/ 510061 w 4146198"/>
              <a:gd name="connsiteY0" fmla="*/ 0 h 6889983"/>
              <a:gd name="connsiteX1" fmla="*/ 4137929 w 4146198"/>
              <a:gd name="connsiteY1" fmla="*/ 34992 h 6889983"/>
              <a:gd name="connsiteX2" fmla="*/ 4146198 w 4146198"/>
              <a:gd name="connsiteY2" fmla="*/ 6889983 h 6889983"/>
              <a:gd name="connsiteX3" fmla="*/ 82264 w 4146198"/>
              <a:gd name="connsiteY3" fmla="*/ 3081131 h 6889983"/>
              <a:gd name="connsiteX4" fmla="*/ 510061 w 4146198"/>
              <a:gd name="connsiteY4" fmla="*/ 0 h 6889983"/>
              <a:gd name="connsiteX0" fmla="*/ 510061 w 4150950"/>
              <a:gd name="connsiteY0" fmla="*/ 0 h 6889983"/>
              <a:gd name="connsiteX1" fmla="*/ 4150455 w 4150950"/>
              <a:gd name="connsiteY1" fmla="*/ 9940 h 6889983"/>
              <a:gd name="connsiteX2" fmla="*/ 4146198 w 4150950"/>
              <a:gd name="connsiteY2" fmla="*/ 6889983 h 6889983"/>
              <a:gd name="connsiteX3" fmla="*/ 82264 w 4150950"/>
              <a:gd name="connsiteY3" fmla="*/ 3081131 h 6889983"/>
              <a:gd name="connsiteX4" fmla="*/ 510061 w 4150950"/>
              <a:gd name="connsiteY4" fmla="*/ 0 h 6889983"/>
              <a:gd name="connsiteX0" fmla="*/ 510061 w 4150950"/>
              <a:gd name="connsiteY0" fmla="*/ 0 h 6889983"/>
              <a:gd name="connsiteX1" fmla="*/ 4150455 w 4150950"/>
              <a:gd name="connsiteY1" fmla="*/ 2125 h 6889983"/>
              <a:gd name="connsiteX2" fmla="*/ 4146198 w 4150950"/>
              <a:gd name="connsiteY2" fmla="*/ 6889983 h 6889983"/>
              <a:gd name="connsiteX3" fmla="*/ 82264 w 4150950"/>
              <a:gd name="connsiteY3" fmla="*/ 3081131 h 6889983"/>
              <a:gd name="connsiteX4" fmla="*/ 510061 w 4150950"/>
              <a:gd name="connsiteY4" fmla="*/ 0 h 6889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0950" h="6889983">
                <a:moveTo>
                  <a:pt x="510061" y="0"/>
                </a:moveTo>
                <a:lnTo>
                  <a:pt x="4150455" y="2125"/>
                </a:lnTo>
                <a:cubicBezTo>
                  <a:pt x="4153211" y="2287122"/>
                  <a:pt x="4143442" y="4604986"/>
                  <a:pt x="4146198" y="6889983"/>
                </a:cubicBezTo>
                <a:cubicBezTo>
                  <a:pt x="809318" y="5928108"/>
                  <a:pt x="262402" y="3961483"/>
                  <a:pt x="82264" y="3081131"/>
                </a:cubicBezTo>
                <a:cubicBezTo>
                  <a:pt x="76589" y="2872409"/>
                  <a:pt x="-271970" y="1885263"/>
                  <a:pt x="510061" y="0"/>
                </a:cubicBezTo>
                <a:close/>
              </a:path>
            </a:pathLst>
          </a:custGeom>
        </p:spPr>
        <p:txBody>
          <a:bodyPr/>
          <a:lstStyle>
            <a:lvl1pPr marL="0" indent="0" algn="r">
              <a:buNone/>
              <a:defRPr sz="2000">
                <a:solidFill>
                  <a:schemeClr val="accent5"/>
                </a:solidFill>
                <a:latin typeface="+mj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39398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Full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2A286E-38DE-47F8-A9B5-A0C1F3BF65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15938" y="549275"/>
            <a:ext cx="11160125" cy="5543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None/>
              <a:defRPr sz="2000" b="0" i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grpSp>
        <p:nvGrpSpPr>
          <p:cNvPr id="11" name="Graphic 7">
            <a:extLst>
              <a:ext uri="{FF2B5EF4-FFF2-40B4-BE49-F238E27FC236}">
                <a16:creationId xmlns:a16="http://schemas.microsoft.com/office/drawing/2014/main" id="{592FD1A4-4A04-4AF6-A2AF-2481FD00D0A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15B5422-D332-4329-8550-821B4ED425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51F8BE0-FDB3-4D37-A45B-82668D5D7EE6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690B140-E8E5-40F6-B62D-5EFB83DBBA81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6721CBF-58E0-495B-BDA0-D5D998DC60F4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152805C-E3F1-4425-8739-2CB0E4207217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20EC7D-FC8E-4F74-B7C2-498C52607FE6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125583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itle_Full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32C37C-432C-4B37-A13B-36C666B9ED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45A9B961-CF86-4E10-A7A8-099B024F72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7" y="1436495"/>
            <a:ext cx="11160125" cy="465633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FA566647-2A44-4AE6-A2FD-81F14158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3" name="Graphic 7">
            <a:extLst>
              <a:ext uri="{FF2B5EF4-FFF2-40B4-BE49-F238E27FC236}">
                <a16:creationId xmlns:a16="http://schemas.microsoft.com/office/drawing/2014/main" id="{4FBBF808-1B02-4E7F-A410-3B6EF45015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8BE50E-2458-4D36-B0D9-9888F21BE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367452C-EDB3-45C8-9A23-A39158480CBC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114699-9B1D-49B7-8E7E-4022AFA82D32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0F6E5D3-F728-4599-BDC8-A797B90502D4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3649203-E38F-4392-9BA7-09DF999C969F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6AAD9F5-DDBE-45B1-BE21-45ABFF558662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714895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itle_2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08DF4B-2BC2-498C-AA92-A120A5307C9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9C7B0B0-B482-4590-A2BD-B685CF1BEB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9" y="1436495"/>
            <a:ext cx="5472111" cy="465632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DA8F814D-B946-43CB-80A9-15227E3C24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03951" y="1436495"/>
            <a:ext cx="5472111" cy="465632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B6E0FFF8-D925-46FE-BB94-B91E415186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1" name="Graphic 7">
            <a:extLst>
              <a:ext uri="{FF2B5EF4-FFF2-40B4-BE49-F238E27FC236}">
                <a16:creationId xmlns:a16="http://schemas.microsoft.com/office/drawing/2014/main" id="{C34C1F6F-793F-48C2-9ABB-74FEEEE4F2D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ECCE6CE-F3B6-4C96-AB8D-C9580618E3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F0683E5-4A04-40E1-908B-167B71BA9C20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3A68B47-C442-4C58-8682-631AEF781101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5FE6EF8-7DB9-43FF-BFC9-2CC90A3A34A2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C6A6F9F-A86C-41C4-B5D2-8F4971C742A0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938B105-433A-4B0E-B0BF-A823A139EC27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58340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itle_3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173DE48-B024-42FE-A589-94D3928DDE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57A3BE56-9F23-4CFB-8AC7-68544802AB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8" y="1436495"/>
            <a:ext cx="3492000" cy="465633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51337DB-CCB8-4906-8190-42D850E9CC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0000" y="1436495"/>
            <a:ext cx="3492000" cy="465632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EBA4784A-8198-4DB6-9B4C-3B099FD24F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84063" y="1436495"/>
            <a:ext cx="3492000" cy="465632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32" name="Title 3">
            <a:extLst>
              <a:ext uri="{FF2B5EF4-FFF2-40B4-BE49-F238E27FC236}">
                <a16:creationId xmlns:a16="http://schemas.microsoft.com/office/drawing/2014/main" id="{26945728-E62A-4296-98E8-91383B583E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557525"/>
            <a:ext cx="11160124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2" name="Graphic 7">
            <a:extLst>
              <a:ext uri="{FF2B5EF4-FFF2-40B4-BE49-F238E27FC236}">
                <a16:creationId xmlns:a16="http://schemas.microsoft.com/office/drawing/2014/main" id="{763091BE-2172-405D-AD1F-F8234918A54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7D95149-6991-4645-9A98-5DF591A135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BCB8641-C541-4EE1-8B72-BBC9C082BB00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9538642-2F55-40E5-8DB6-DE754437462D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A0290D2-1526-47F7-B028-46836CEC6941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095FA46-5FA2-434F-8DFF-E498D4D5756C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2F87916-97FA-48A1-8812-B2C74DB5759C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83055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52400" y="609600"/>
            <a:ext cx="678873" cy="845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CDF2D-7B1A-45E6-BFFF-081AB6E0A4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37003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itle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992173-D602-44D8-8C0B-BDA120510F6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05ADD22-112E-48F8-99AD-8AE4D91518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340455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ext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A47736-7D9C-4AF8-9A48-1D6150148E8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5" name="Graphic 7">
            <a:extLst>
              <a:ext uri="{FF2B5EF4-FFF2-40B4-BE49-F238E27FC236}">
                <a16:creationId xmlns:a16="http://schemas.microsoft.com/office/drawing/2014/main" id="{6E89B0EB-49BE-4BBB-8FD7-ACC4B16102B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80BE5B4-E70C-4C02-9FBC-1CC4A1938C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FA34EE6-C036-4DB8-882D-CC55D8F05FE0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65AA94-4713-4130-957E-6DB98C951F2A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704EF19-2B53-4833-B1C5-B43147759F0B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4FC3130-3FC0-44FB-9B1C-20DA60CF49BD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797CD16-3CE5-467A-85DA-9822AC4AFF5A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D3152F8-FFB4-4E6D-8245-4D83613560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436495"/>
            <a:ext cx="11160123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8071B73C-7114-4200-B6EA-CB4FDC73E5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367818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ext_Picture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AE86E2-FF18-4182-8A15-E4CAC8821E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F56FDA0-7FC6-2E41-95C1-58A19515F9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3952" y="1436495"/>
            <a:ext cx="5472110" cy="4656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DD49EBDD-C872-4436-9706-3AB8083560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57525"/>
            <a:ext cx="11160124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4185209-A165-4C73-9D09-99CE50A983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1436495"/>
            <a:ext cx="5472111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967187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Picture_Text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6AC463-E7CD-42D2-8375-607C9D1EAF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6" name="Graphic 7">
            <a:extLst>
              <a:ext uri="{FF2B5EF4-FFF2-40B4-BE49-F238E27FC236}">
                <a16:creationId xmlns:a16="http://schemas.microsoft.com/office/drawing/2014/main" id="{29B3D6DC-CB84-4E2F-BEF3-2E56E4E0E5A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DA5B275-026B-4A0F-8D73-853E6D7B26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D66E129-4E55-44BC-88FC-312488F87ACC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4725885-1672-4F56-A244-23BC380D245F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96CB9F-C87D-4C71-BF4C-40913FCD8AD8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F04962-5959-493F-A39F-7E2421611816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9D84FAB-CD44-48AD-B569-E489EEFB384C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B1EF07B-E5A5-4E4A-BA5B-E674BC1287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8" y="1436495"/>
            <a:ext cx="5471363" cy="46563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9C981BA-5F9D-428D-897B-BE5524D2C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41766F-721E-4413-A674-8AE9144175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04698" y="1436495"/>
            <a:ext cx="5471363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380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Contents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17FF0A9-55D9-4D12-A771-E4DF26A21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8" b="48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86912CA6-58C1-44FB-A242-855C01B9F8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1176355"/>
            <a:ext cx="6665101" cy="4311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16B953B1-901C-40F0-B069-4195C945EA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2069539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6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1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E13AD2BE-418A-4224-8C9F-4592C33416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8" y="2907590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6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2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678CD4B1-7007-46A2-941B-F1814275DF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3714056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6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3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0E73BB26-CE34-4536-84F3-0D9E02953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442152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6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4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CEF07467-D714-46EB-B65E-D4F0901E23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5254403"/>
            <a:ext cx="1137567" cy="3410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 b="1" i="0">
                <a:solidFill>
                  <a:schemeClr val="accent6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5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CC0905E3-5791-4F40-8B53-4C0E4C2FE7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30649" y="2096410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4" name="Text Placeholder 39">
            <a:extLst>
              <a:ext uri="{FF2B5EF4-FFF2-40B4-BE49-F238E27FC236}">
                <a16:creationId xmlns:a16="http://schemas.microsoft.com/office/drawing/2014/main" id="{572528F2-0C35-4BAB-BFD6-96B36410C7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30649" y="2907590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C72C5FF2-F151-4F42-9C2B-BDC04135B7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30649" y="3714056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39">
            <a:extLst>
              <a:ext uri="{FF2B5EF4-FFF2-40B4-BE49-F238E27FC236}">
                <a16:creationId xmlns:a16="http://schemas.microsoft.com/office/drawing/2014/main" id="{0934FF02-B6B0-426C-A68B-070160D176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30649" y="4469023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47E5D603-0CAB-44E8-8EAE-84A96A523F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30649" y="5281274"/>
            <a:ext cx="4950389" cy="287337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000" b="1" i="0" cap="none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grpSp>
        <p:nvGrpSpPr>
          <p:cNvPr id="15" name="Graphic 7">
            <a:extLst>
              <a:ext uri="{FF2B5EF4-FFF2-40B4-BE49-F238E27FC236}">
                <a16:creationId xmlns:a16="http://schemas.microsoft.com/office/drawing/2014/main" id="{18404136-F958-42D4-8A6C-88286E18C0B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B3A813F-22AB-489F-9834-EE56DCB9B7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046F70-5BC6-4E4B-89DE-91346F6F5950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36E53E2-3916-495E-8253-FE77AED21762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2DFBF3-E9C9-4660-AC4E-9E8FEF9A52D4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6CE1B60-3131-433E-8D92-58CBFEE0A2A0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F7271D2-4B99-4AAD-8F13-6A5AA52998FE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871986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Picture_Landscape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D73911-1347-46E5-9488-C08456A698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6" name="Graphic 7">
            <a:extLst>
              <a:ext uri="{FF2B5EF4-FFF2-40B4-BE49-F238E27FC236}">
                <a16:creationId xmlns:a16="http://schemas.microsoft.com/office/drawing/2014/main" id="{5DB2DCDA-CB1B-4BBB-A7EF-265FBF3E6F9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3AF5FF3-D7BE-4E2B-BF3F-BE000DD070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B785064-89CA-41A4-9B8F-7BAF4DC9EA23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73462B7-AFD1-4787-B9D1-BCFD7002E3B0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A15AE39-1545-4B43-8A0C-FC17B1BF0EF4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86C3649-1E90-4F8F-BEAB-3101253E574F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9373696-5276-471D-B374-0349661B8D9B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45A9B961-CF86-4E10-A7A8-099B024F72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8" y="1436495"/>
            <a:ext cx="11160124" cy="43141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895BDFF-57CB-4E1D-AA11-ED1765B221D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372" y="5750666"/>
            <a:ext cx="11172690" cy="342159"/>
          </a:xfrm>
          <a:prstGeom prst="rect">
            <a:avLst/>
          </a:prstGeom>
          <a:solidFill>
            <a:schemeClr val="accent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0FE5F71-397E-434D-A1FA-E398286B4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141068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2_Pictures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938BF0-DB88-42A2-902E-1CE9361B621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8" name="Graphic 7">
            <a:extLst>
              <a:ext uri="{FF2B5EF4-FFF2-40B4-BE49-F238E27FC236}">
                <a16:creationId xmlns:a16="http://schemas.microsoft.com/office/drawing/2014/main" id="{28D7EF9B-9327-4314-B467-124784F0EDB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2BC5C0F-49F6-4628-8465-9F1375808A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AF443E5-1321-4791-BFC3-9C619A7198CA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55188F5-32C5-4D16-9BF3-82C689A7FB6A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47649D-DA2D-4144-A833-8E1A5C67F29A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F767F8-60FC-4A78-A87A-2CDAFADF7F3B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0733523-8B1C-4667-84D6-68AD9108623C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9C7B0B0-B482-4590-A2BD-B685CF1BEB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9" y="1436495"/>
            <a:ext cx="5473702" cy="4317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79C23D3-B8B7-4145-B8D7-250116A6E6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9" y="5753942"/>
            <a:ext cx="5473706" cy="357575"/>
          </a:xfrm>
          <a:prstGeom prst="rect">
            <a:avLst/>
          </a:prstGeom>
          <a:solidFill>
            <a:schemeClr val="accent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DA8F814D-B946-43CB-80A9-15227E3C24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03949" y="1436495"/>
            <a:ext cx="5472113" cy="4317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332A1CB-7C23-4617-AAEE-DA5577991C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03951" y="5753942"/>
            <a:ext cx="5472115" cy="357575"/>
          </a:xfrm>
          <a:prstGeom prst="rect">
            <a:avLst/>
          </a:prstGeom>
          <a:solidFill>
            <a:schemeClr val="accent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220A5D91-AC55-449C-82DA-D9BCDD5831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557525"/>
            <a:ext cx="11160123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97637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3_Pictures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90893B-AE89-4772-8282-831E9FD258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10" name="Graphic 7">
            <a:extLst>
              <a:ext uri="{FF2B5EF4-FFF2-40B4-BE49-F238E27FC236}">
                <a16:creationId xmlns:a16="http://schemas.microsoft.com/office/drawing/2014/main" id="{C59B7C71-8FF2-44DB-8B09-826B4AA41D4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8D2448-3801-4CC2-9CC5-38D9FBC79A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D49DC4A-D345-41EC-AA1A-CBD532CC2C18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802406D-0C35-4DD4-81CD-AF6FF1D58F40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41D4634-0879-41CC-BEFA-B8DBA8150965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B004B3-AF2D-40AD-A5B0-37A205835517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D97AD18-BC2C-45A8-A4CD-AA712B970005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57A3BE56-9F23-4CFB-8AC7-68544802AB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8" y="1436495"/>
            <a:ext cx="3492000" cy="4310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571DB8D-EA00-44D1-895B-0C29180C91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7" y="5746690"/>
            <a:ext cx="3492001" cy="357575"/>
          </a:xfrm>
          <a:prstGeom prst="rect">
            <a:avLst/>
          </a:prstGeom>
          <a:solidFill>
            <a:schemeClr val="accent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ln>
                  <a:noFill/>
                </a:ln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351337DB-CCB8-4906-8190-42D850E9CC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0000" y="1436495"/>
            <a:ext cx="3492000" cy="4310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4C3E9B7-A33D-4BFA-8846-EEFA537C1D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0000" y="5746690"/>
            <a:ext cx="3492000" cy="357575"/>
          </a:xfrm>
          <a:prstGeom prst="rect">
            <a:avLst/>
          </a:prstGeom>
          <a:solidFill>
            <a:schemeClr val="accent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EBA4784A-8198-4DB6-9B4C-3B099FD24F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84063" y="1436495"/>
            <a:ext cx="3492000" cy="4310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47273CD-B639-474A-A5C2-CA10B5FDFD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84063" y="5746690"/>
            <a:ext cx="3492000" cy="357575"/>
          </a:xfrm>
          <a:prstGeom prst="rect">
            <a:avLst/>
          </a:prstGeom>
          <a:solidFill>
            <a:schemeClr val="accent2"/>
          </a:solidFill>
          <a:ln w="12700" cmpd="sng">
            <a:noFill/>
          </a:ln>
        </p:spPr>
        <p:txBody>
          <a:bodyPr lIns="0" tIns="0" rIns="0" bIns="0" anchor="ctr" anchorCtr="0"/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4F6542DF-7A95-4970-9313-4EB44420B8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557525"/>
            <a:ext cx="11160124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313472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ext_LargePicture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15E2B9-E6C9-4F61-A60C-C242F074981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7" name="Graphic 7">
            <a:extLst>
              <a:ext uri="{FF2B5EF4-FFF2-40B4-BE49-F238E27FC236}">
                <a16:creationId xmlns:a16="http://schemas.microsoft.com/office/drawing/2014/main" id="{2CD02D73-9DA7-43F5-998B-674B240D07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1C520EC-2B46-467C-AA3B-2CFCBE1D9A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C78CF9-DEFF-4F55-91B4-B621C0044CA0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115B6F-009B-4C5B-960B-0AC55D74BB20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F3A9D3-C766-4341-93A8-AEBCD0B2BD67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E1FD206-C965-41A0-A31D-95C60059F742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A5D5300-A6BF-4F88-A87E-960C5685B41F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8B88986-FDE1-4078-AEA3-58F5735A88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3953" y="0"/>
            <a:ext cx="5988047" cy="6858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FBD68A6-9F58-46FB-860B-AA41F9DB6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5472111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5864E80-8EB3-4000-8AF2-A711837DF7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1436495"/>
            <a:ext cx="5472110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451092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ext_SmallPicture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7DC8B9-BB32-4CF6-AF06-BB8F0D2252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6" name="Graphic 7">
            <a:extLst>
              <a:ext uri="{FF2B5EF4-FFF2-40B4-BE49-F238E27FC236}">
                <a16:creationId xmlns:a16="http://schemas.microsoft.com/office/drawing/2014/main" id="{F87EA49B-0DC3-42CB-BEC6-E6D52ED193E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7D5F1C7-D4D7-41BD-88E7-79326797C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5B1BC6A-673B-4C4D-A503-8521A8A03E10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547876C-CFAF-4715-97E1-235945F207D5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F9FC742-711F-461D-A7D4-0662989E766D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A9014D6-86F4-44DF-B94C-FBE6448B64AE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901802E-B810-468C-B2CB-0175F4B03D51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7CF14B4-D235-4187-BA43-FF8C54E5D4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0688" y="0"/>
            <a:ext cx="4151312" cy="6858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BA212616-6DA2-4A32-AEB0-9B1D33074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49275"/>
            <a:ext cx="7308000" cy="60817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818A8A8-350D-4994-BE97-EA5F9F6EB7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1436495"/>
            <a:ext cx="7308000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822243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VADO_Text_LargePicture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15E2B9-E6C9-4F61-A60C-C242F074981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7" name="Graphic 7">
            <a:extLst>
              <a:ext uri="{FF2B5EF4-FFF2-40B4-BE49-F238E27FC236}">
                <a16:creationId xmlns:a16="http://schemas.microsoft.com/office/drawing/2014/main" id="{2CD02D73-9DA7-43F5-998B-674B240D07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1C520EC-2B46-467C-AA3B-2CFCBE1D9A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C78CF9-DEFF-4F55-91B4-B621C0044CA0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115B6F-009B-4C5B-960B-0AC55D74BB20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F3A9D3-C766-4341-93A8-AEBCD0B2BD67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E1FD206-C965-41A0-A31D-95C60059F742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A5D5300-A6BF-4F88-A87E-960C5685B41F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6" name="Title 3">
            <a:extLst>
              <a:ext uri="{FF2B5EF4-FFF2-40B4-BE49-F238E27FC236}">
                <a16:creationId xmlns:a16="http://schemas.microsoft.com/office/drawing/2014/main" id="{5FBD68A6-9F58-46FB-860B-AA41F9DB6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5472111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5864E80-8EB3-4000-8AF2-A711837DF7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1436495"/>
            <a:ext cx="5472110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D268ACE-4A07-42B1-B8A7-C2CB1EA566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88111" y="-9939"/>
            <a:ext cx="5803890" cy="6887396"/>
          </a:xfrm>
          <a:custGeom>
            <a:avLst/>
            <a:gdLst>
              <a:gd name="connsiteX0" fmla="*/ 0 w 5800725"/>
              <a:gd name="connsiteY0" fmla="*/ 0 h 6858000"/>
              <a:gd name="connsiteX1" fmla="*/ 5800725 w 5800725"/>
              <a:gd name="connsiteY1" fmla="*/ 0 h 6858000"/>
              <a:gd name="connsiteX2" fmla="*/ 5800725 w 5800725"/>
              <a:gd name="connsiteY2" fmla="*/ 6858000 h 6858000"/>
              <a:gd name="connsiteX3" fmla="*/ 0 w 5800725"/>
              <a:gd name="connsiteY3" fmla="*/ 6858000 h 6858000"/>
              <a:gd name="connsiteX4" fmla="*/ 0 w 5800725"/>
              <a:gd name="connsiteY4" fmla="*/ 0 h 6858000"/>
              <a:gd name="connsiteX0" fmla="*/ 414 w 5801139"/>
              <a:gd name="connsiteY0" fmla="*/ 0 h 6858000"/>
              <a:gd name="connsiteX1" fmla="*/ 5801139 w 5801139"/>
              <a:gd name="connsiteY1" fmla="*/ 0 h 6858000"/>
              <a:gd name="connsiteX2" fmla="*/ 5801139 w 5801139"/>
              <a:gd name="connsiteY2" fmla="*/ 6858000 h 6858000"/>
              <a:gd name="connsiteX3" fmla="*/ 414 w 5801139"/>
              <a:gd name="connsiteY3" fmla="*/ 6858000 h 6858000"/>
              <a:gd name="connsiteX4" fmla="*/ 0 w 5801139"/>
              <a:gd name="connsiteY4" fmla="*/ 2206487 h 6858000"/>
              <a:gd name="connsiteX5" fmla="*/ 414 w 5801139"/>
              <a:gd name="connsiteY5" fmla="*/ 0 h 6858000"/>
              <a:gd name="connsiteX0" fmla="*/ 507310 w 5801139"/>
              <a:gd name="connsiteY0" fmla="*/ 0 h 6867940"/>
              <a:gd name="connsiteX1" fmla="*/ 5801139 w 5801139"/>
              <a:gd name="connsiteY1" fmla="*/ 9940 h 6867940"/>
              <a:gd name="connsiteX2" fmla="*/ 5801139 w 5801139"/>
              <a:gd name="connsiteY2" fmla="*/ 6867940 h 6867940"/>
              <a:gd name="connsiteX3" fmla="*/ 414 w 5801139"/>
              <a:gd name="connsiteY3" fmla="*/ 6867940 h 6867940"/>
              <a:gd name="connsiteX4" fmla="*/ 0 w 5801139"/>
              <a:gd name="connsiteY4" fmla="*/ 2216427 h 6867940"/>
              <a:gd name="connsiteX5" fmla="*/ 507310 w 5801139"/>
              <a:gd name="connsiteY5" fmla="*/ 0 h 6867940"/>
              <a:gd name="connsiteX0" fmla="*/ 507310 w 5801139"/>
              <a:gd name="connsiteY0" fmla="*/ 0 h 6867940"/>
              <a:gd name="connsiteX1" fmla="*/ 5801139 w 5801139"/>
              <a:gd name="connsiteY1" fmla="*/ 9940 h 6867940"/>
              <a:gd name="connsiteX2" fmla="*/ 5801139 w 5801139"/>
              <a:gd name="connsiteY2" fmla="*/ 6867940 h 6867940"/>
              <a:gd name="connsiteX3" fmla="*/ 4214605 w 5801139"/>
              <a:gd name="connsiteY3" fmla="*/ 6858001 h 6867940"/>
              <a:gd name="connsiteX4" fmla="*/ 0 w 5801139"/>
              <a:gd name="connsiteY4" fmla="*/ 2216427 h 6867940"/>
              <a:gd name="connsiteX5" fmla="*/ 507310 w 5801139"/>
              <a:gd name="connsiteY5" fmla="*/ 0 h 6867940"/>
              <a:gd name="connsiteX0" fmla="*/ 874181 w 6168010"/>
              <a:gd name="connsiteY0" fmla="*/ 0 h 6867940"/>
              <a:gd name="connsiteX1" fmla="*/ 6168010 w 6168010"/>
              <a:gd name="connsiteY1" fmla="*/ 9940 h 6867940"/>
              <a:gd name="connsiteX2" fmla="*/ 6168010 w 6168010"/>
              <a:gd name="connsiteY2" fmla="*/ 6867940 h 6867940"/>
              <a:gd name="connsiteX3" fmla="*/ 4581476 w 6168010"/>
              <a:gd name="connsiteY3" fmla="*/ 6858001 h 6867940"/>
              <a:gd name="connsiteX4" fmla="*/ 366871 w 6168010"/>
              <a:gd name="connsiteY4" fmla="*/ 2216427 h 6867940"/>
              <a:gd name="connsiteX5" fmla="*/ 874181 w 6168010"/>
              <a:gd name="connsiteY5" fmla="*/ 0 h 6867940"/>
              <a:gd name="connsiteX0" fmla="*/ 700652 w 5994481"/>
              <a:gd name="connsiteY0" fmla="*/ 183266 h 7051206"/>
              <a:gd name="connsiteX1" fmla="*/ 5994481 w 5994481"/>
              <a:gd name="connsiteY1" fmla="*/ 193206 h 7051206"/>
              <a:gd name="connsiteX2" fmla="*/ 5994481 w 5994481"/>
              <a:gd name="connsiteY2" fmla="*/ 7051206 h 7051206"/>
              <a:gd name="connsiteX3" fmla="*/ 4407947 w 5994481"/>
              <a:gd name="connsiteY3" fmla="*/ 7041267 h 7051206"/>
              <a:gd name="connsiteX4" fmla="*/ 193342 w 5994481"/>
              <a:gd name="connsiteY4" fmla="*/ 2399693 h 7051206"/>
              <a:gd name="connsiteX5" fmla="*/ 700652 w 5994481"/>
              <a:gd name="connsiteY5" fmla="*/ 183266 h 7051206"/>
              <a:gd name="connsiteX0" fmla="*/ 656158 w 5949987"/>
              <a:gd name="connsiteY0" fmla="*/ 0 h 6867940"/>
              <a:gd name="connsiteX1" fmla="*/ 5949987 w 5949987"/>
              <a:gd name="connsiteY1" fmla="*/ 9940 h 6867940"/>
              <a:gd name="connsiteX2" fmla="*/ 5949987 w 5949987"/>
              <a:gd name="connsiteY2" fmla="*/ 6867940 h 6867940"/>
              <a:gd name="connsiteX3" fmla="*/ 4363453 w 5949987"/>
              <a:gd name="connsiteY3" fmla="*/ 6858001 h 6867940"/>
              <a:gd name="connsiteX4" fmla="*/ 228361 w 5949987"/>
              <a:gd name="connsiteY4" fmla="*/ 3081131 h 6867940"/>
              <a:gd name="connsiteX5" fmla="*/ 656158 w 5949987"/>
              <a:gd name="connsiteY5" fmla="*/ 0 h 6867940"/>
              <a:gd name="connsiteX0" fmla="*/ 648424 w 5942253"/>
              <a:gd name="connsiteY0" fmla="*/ 0 h 6867940"/>
              <a:gd name="connsiteX1" fmla="*/ 5942253 w 5942253"/>
              <a:gd name="connsiteY1" fmla="*/ 9940 h 6867940"/>
              <a:gd name="connsiteX2" fmla="*/ 5942253 w 5942253"/>
              <a:gd name="connsiteY2" fmla="*/ 6867940 h 6867940"/>
              <a:gd name="connsiteX3" fmla="*/ 4355719 w 5942253"/>
              <a:gd name="connsiteY3" fmla="*/ 6858001 h 6867940"/>
              <a:gd name="connsiteX4" fmla="*/ 220627 w 5942253"/>
              <a:gd name="connsiteY4" fmla="*/ 3081131 h 6867940"/>
              <a:gd name="connsiteX5" fmla="*/ 648424 w 5942253"/>
              <a:gd name="connsiteY5" fmla="*/ 0 h 6867940"/>
              <a:gd name="connsiteX0" fmla="*/ 586576 w 5880405"/>
              <a:gd name="connsiteY0" fmla="*/ 0 h 6867940"/>
              <a:gd name="connsiteX1" fmla="*/ 5880405 w 5880405"/>
              <a:gd name="connsiteY1" fmla="*/ 9940 h 6867940"/>
              <a:gd name="connsiteX2" fmla="*/ 5880405 w 5880405"/>
              <a:gd name="connsiteY2" fmla="*/ 6867940 h 6867940"/>
              <a:gd name="connsiteX3" fmla="*/ 4293871 w 5880405"/>
              <a:gd name="connsiteY3" fmla="*/ 6858001 h 6867940"/>
              <a:gd name="connsiteX4" fmla="*/ 158779 w 5880405"/>
              <a:gd name="connsiteY4" fmla="*/ 3081131 h 6867940"/>
              <a:gd name="connsiteX5" fmla="*/ 586576 w 5880405"/>
              <a:gd name="connsiteY5" fmla="*/ 0 h 6867940"/>
              <a:gd name="connsiteX0" fmla="*/ 586576 w 5880405"/>
              <a:gd name="connsiteY0" fmla="*/ 0 h 6867940"/>
              <a:gd name="connsiteX1" fmla="*/ 5880405 w 5880405"/>
              <a:gd name="connsiteY1" fmla="*/ 9940 h 6867940"/>
              <a:gd name="connsiteX2" fmla="*/ 5880405 w 5880405"/>
              <a:gd name="connsiteY2" fmla="*/ 6867940 h 6867940"/>
              <a:gd name="connsiteX3" fmla="*/ 4293871 w 5880405"/>
              <a:gd name="connsiteY3" fmla="*/ 6858001 h 6867940"/>
              <a:gd name="connsiteX4" fmla="*/ 158779 w 5880405"/>
              <a:gd name="connsiteY4" fmla="*/ 3081131 h 6867940"/>
              <a:gd name="connsiteX5" fmla="*/ 586576 w 5880405"/>
              <a:gd name="connsiteY5" fmla="*/ 0 h 6867940"/>
              <a:gd name="connsiteX0" fmla="*/ 517760 w 5811589"/>
              <a:gd name="connsiteY0" fmla="*/ 0 h 6867940"/>
              <a:gd name="connsiteX1" fmla="*/ 5811589 w 5811589"/>
              <a:gd name="connsiteY1" fmla="*/ 9940 h 6867940"/>
              <a:gd name="connsiteX2" fmla="*/ 5811589 w 5811589"/>
              <a:gd name="connsiteY2" fmla="*/ 6867940 h 6867940"/>
              <a:gd name="connsiteX3" fmla="*/ 4225055 w 5811589"/>
              <a:gd name="connsiteY3" fmla="*/ 6858001 h 6867940"/>
              <a:gd name="connsiteX4" fmla="*/ 89963 w 5811589"/>
              <a:gd name="connsiteY4" fmla="*/ 3081131 h 6867940"/>
              <a:gd name="connsiteX5" fmla="*/ 517760 w 5811589"/>
              <a:gd name="connsiteY5" fmla="*/ 0 h 686794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0061 w 5803890"/>
              <a:gd name="connsiteY0" fmla="*/ 0 h 7541920"/>
              <a:gd name="connsiteX1" fmla="*/ 5803890 w 5803890"/>
              <a:gd name="connsiteY1" fmla="*/ 9940 h 7541920"/>
              <a:gd name="connsiteX2" fmla="*/ 5803890 w 5803890"/>
              <a:gd name="connsiteY2" fmla="*/ 6867940 h 7541920"/>
              <a:gd name="connsiteX3" fmla="*/ 4217356 w 5803890"/>
              <a:gd name="connsiteY3" fmla="*/ 6858001 h 7541920"/>
              <a:gd name="connsiteX4" fmla="*/ 82264 w 5803890"/>
              <a:gd name="connsiteY4" fmla="*/ 3081131 h 7541920"/>
              <a:gd name="connsiteX5" fmla="*/ 510061 w 5803890"/>
              <a:gd name="connsiteY5" fmla="*/ 0 h 7541920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382512"/>
              <a:gd name="connsiteX1" fmla="*/ 5803890 w 5803890"/>
              <a:gd name="connsiteY1" fmla="*/ 9940 h 7382512"/>
              <a:gd name="connsiteX2" fmla="*/ 5803890 w 5803890"/>
              <a:gd name="connsiteY2" fmla="*/ 6867940 h 7382512"/>
              <a:gd name="connsiteX3" fmla="*/ 4256267 w 5803890"/>
              <a:gd name="connsiteY3" fmla="*/ 6838546 h 7382512"/>
              <a:gd name="connsiteX4" fmla="*/ 82264 w 5803890"/>
              <a:gd name="connsiteY4" fmla="*/ 3081131 h 7382512"/>
              <a:gd name="connsiteX5" fmla="*/ 510061 w 5803890"/>
              <a:gd name="connsiteY5" fmla="*/ 0 h 7382512"/>
              <a:gd name="connsiteX0" fmla="*/ 510061 w 5803890"/>
              <a:gd name="connsiteY0" fmla="*/ 0 h 7393013"/>
              <a:gd name="connsiteX1" fmla="*/ 5803890 w 5803890"/>
              <a:gd name="connsiteY1" fmla="*/ 9940 h 7393013"/>
              <a:gd name="connsiteX2" fmla="*/ 5803890 w 5803890"/>
              <a:gd name="connsiteY2" fmla="*/ 6867940 h 7393013"/>
              <a:gd name="connsiteX3" fmla="*/ 4334088 w 5803890"/>
              <a:gd name="connsiteY3" fmla="*/ 6877457 h 7393013"/>
              <a:gd name="connsiteX4" fmla="*/ 82264 w 5803890"/>
              <a:gd name="connsiteY4" fmla="*/ 3081131 h 7393013"/>
              <a:gd name="connsiteX5" fmla="*/ 510061 w 5803890"/>
              <a:gd name="connsiteY5" fmla="*/ 0 h 7393013"/>
              <a:gd name="connsiteX0" fmla="*/ 510061 w 5803890"/>
              <a:gd name="connsiteY0" fmla="*/ 0 h 6903705"/>
              <a:gd name="connsiteX1" fmla="*/ 5803890 w 5803890"/>
              <a:gd name="connsiteY1" fmla="*/ 9940 h 6903705"/>
              <a:gd name="connsiteX2" fmla="*/ 5803890 w 5803890"/>
              <a:gd name="connsiteY2" fmla="*/ 6867940 h 6903705"/>
              <a:gd name="connsiteX3" fmla="*/ 4334088 w 5803890"/>
              <a:gd name="connsiteY3" fmla="*/ 6877457 h 6903705"/>
              <a:gd name="connsiteX4" fmla="*/ 82264 w 5803890"/>
              <a:gd name="connsiteY4" fmla="*/ 3081131 h 6903705"/>
              <a:gd name="connsiteX5" fmla="*/ 510061 w 5803890"/>
              <a:gd name="connsiteY5" fmla="*/ 0 h 6903705"/>
              <a:gd name="connsiteX0" fmla="*/ 510061 w 5803890"/>
              <a:gd name="connsiteY0" fmla="*/ 0 h 6879289"/>
              <a:gd name="connsiteX1" fmla="*/ 5803890 w 5803890"/>
              <a:gd name="connsiteY1" fmla="*/ 9940 h 6879289"/>
              <a:gd name="connsiteX2" fmla="*/ 5803890 w 5803890"/>
              <a:gd name="connsiteY2" fmla="*/ 6867940 h 6879289"/>
              <a:gd name="connsiteX3" fmla="*/ 4334088 w 5803890"/>
              <a:gd name="connsiteY3" fmla="*/ 6877457 h 6879289"/>
              <a:gd name="connsiteX4" fmla="*/ 82264 w 5803890"/>
              <a:gd name="connsiteY4" fmla="*/ 3081131 h 6879289"/>
              <a:gd name="connsiteX5" fmla="*/ 510061 w 5803890"/>
              <a:gd name="connsiteY5" fmla="*/ 0 h 6879289"/>
              <a:gd name="connsiteX0" fmla="*/ 510061 w 5803890"/>
              <a:gd name="connsiteY0" fmla="*/ 0 h 6887396"/>
              <a:gd name="connsiteX1" fmla="*/ 5803890 w 5803890"/>
              <a:gd name="connsiteY1" fmla="*/ 9940 h 6887396"/>
              <a:gd name="connsiteX2" fmla="*/ 5803890 w 5803890"/>
              <a:gd name="connsiteY2" fmla="*/ 6887396 h 6887396"/>
              <a:gd name="connsiteX3" fmla="*/ 4334088 w 5803890"/>
              <a:gd name="connsiteY3" fmla="*/ 6877457 h 6887396"/>
              <a:gd name="connsiteX4" fmla="*/ 82264 w 5803890"/>
              <a:gd name="connsiteY4" fmla="*/ 3081131 h 6887396"/>
              <a:gd name="connsiteX5" fmla="*/ 510061 w 5803890"/>
              <a:gd name="connsiteY5" fmla="*/ 0 h 6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03890" h="6887396">
                <a:moveTo>
                  <a:pt x="510061" y="0"/>
                </a:moveTo>
                <a:lnTo>
                  <a:pt x="5803890" y="9940"/>
                </a:lnTo>
                <a:lnTo>
                  <a:pt x="5803890" y="6887396"/>
                </a:lnTo>
                <a:lnTo>
                  <a:pt x="4334088" y="6877457"/>
                </a:lnTo>
                <a:cubicBezTo>
                  <a:pt x="997208" y="5915582"/>
                  <a:pt x="262402" y="3961483"/>
                  <a:pt x="82264" y="3081131"/>
                </a:cubicBezTo>
                <a:cubicBezTo>
                  <a:pt x="76589" y="2872409"/>
                  <a:pt x="-271970" y="1885263"/>
                  <a:pt x="51006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 marL="0" indent="0" algn="r">
              <a:buNone/>
              <a:defRPr sz="2000">
                <a:solidFill>
                  <a:schemeClr val="accent5"/>
                </a:solidFill>
                <a:latin typeface="+mj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83821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VADO_Text_SmallPicture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7DC8B9-BB32-4CF6-AF06-BB8F0D2252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6" name="Graphic 7">
            <a:extLst>
              <a:ext uri="{FF2B5EF4-FFF2-40B4-BE49-F238E27FC236}">
                <a16:creationId xmlns:a16="http://schemas.microsoft.com/office/drawing/2014/main" id="{F87EA49B-0DC3-42CB-BEC6-E6D52ED193E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7D5F1C7-D4D7-41BD-88E7-79326797C0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5B1BC6A-673B-4C4D-A503-8521A8A03E10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547876C-CFAF-4715-97E1-235945F207D5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F9FC742-711F-461D-A7D4-0662989E766D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A9014D6-86F4-44DF-B94C-FBE6448B64AE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901802E-B810-468C-B2CB-0175F4B03D51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7" name="Title 3">
            <a:extLst>
              <a:ext uri="{FF2B5EF4-FFF2-40B4-BE49-F238E27FC236}">
                <a16:creationId xmlns:a16="http://schemas.microsoft.com/office/drawing/2014/main" id="{BA212616-6DA2-4A32-AEB0-9B1D33074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49275"/>
            <a:ext cx="7308000" cy="60817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818A8A8-350D-4994-BE97-EA5F9F6EB7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1436495"/>
            <a:ext cx="7308000" cy="4656330"/>
          </a:xfrm>
          <a:prstGeom prst="rect">
            <a:avLst/>
          </a:prstGeom>
        </p:spPr>
        <p:txBody>
          <a:bodyPr lIns="0" tIns="0" rIns="0" bIns="0" numCol="1" spcCol="144000">
            <a:no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2400" b="1" i="0" cap="none" spc="3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buFont typeface="Arial" charset="0"/>
              <a:buNone/>
              <a:defRPr sz="2000" b="1" i="0">
                <a:solidFill>
                  <a:schemeClr val="accent2"/>
                </a:solidFill>
                <a:latin typeface="+mn-lt"/>
                <a:ea typeface="Arial" charset="0"/>
                <a:cs typeface="Arial" charset="0"/>
              </a:defRPr>
            </a:lvl2pPr>
            <a:lvl3pPr marL="7937" indent="0">
              <a:lnSpc>
                <a:spcPct val="110000"/>
              </a:lnSpc>
              <a:spcBef>
                <a:spcPts val="1200"/>
              </a:spcBef>
              <a:buNone/>
              <a:defRPr sz="20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3pPr>
            <a:lvl4pPr marL="149225" indent="212725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4pPr>
            <a:lvl5pPr marL="630238" indent="266700">
              <a:lnSpc>
                <a:spcPct val="110000"/>
              </a:lnSpc>
              <a:spcBef>
                <a:spcPts val="1200"/>
              </a:spcBef>
              <a:buClr>
                <a:srgbClr val="F6F7FB"/>
              </a:buClr>
              <a:buFont typeface="Arial" panose="020B0604020202020204" pitchFamily="34" charset="0"/>
              <a:buChar char="–"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24FBDFF2-F780-457B-A457-3E107084BA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40687" y="-9940"/>
            <a:ext cx="4150950" cy="6889983"/>
          </a:xfrm>
          <a:custGeom>
            <a:avLst/>
            <a:gdLst>
              <a:gd name="connsiteX0" fmla="*/ 0 w 5800725"/>
              <a:gd name="connsiteY0" fmla="*/ 0 h 6858000"/>
              <a:gd name="connsiteX1" fmla="*/ 5800725 w 5800725"/>
              <a:gd name="connsiteY1" fmla="*/ 0 h 6858000"/>
              <a:gd name="connsiteX2" fmla="*/ 5800725 w 5800725"/>
              <a:gd name="connsiteY2" fmla="*/ 6858000 h 6858000"/>
              <a:gd name="connsiteX3" fmla="*/ 0 w 5800725"/>
              <a:gd name="connsiteY3" fmla="*/ 6858000 h 6858000"/>
              <a:gd name="connsiteX4" fmla="*/ 0 w 5800725"/>
              <a:gd name="connsiteY4" fmla="*/ 0 h 6858000"/>
              <a:gd name="connsiteX0" fmla="*/ 414 w 5801139"/>
              <a:gd name="connsiteY0" fmla="*/ 0 h 6858000"/>
              <a:gd name="connsiteX1" fmla="*/ 5801139 w 5801139"/>
              <a:gd name="connsiteY1" fmla="*/ 0 h 6858000"/>
              <a:gd name="connsiteX2" fmla="*/ 5801139 w 5801139"/>
              <a:gd name="connsiteY2" fmla="*/ 6858000 h 6858000"/>
              <a:gd name="connsiteX3" fmla="*/ 414 w 5801139"/>
              <a:gd name="connsiteY3" fmla="*/ 6858000 h 6858000"/>
              <a:gd name="connsiteX4" fmla="*/ 0 w 5801139"/>
              <a:gd name="connsiteY4" fmla="*/ 2206487 h 6858000"/>
              <a:gd name="connsiteX5" fmla="*/ 414 w 5801139"/>
              <a:gd name="connsiteY5" fmla="*/ 0 h 6858000"/>
              <a:gd name="connsiteX0" fmla="*/ 507310 w 5801139"/>
              <a:gd name="connsiteY0" fmla="*/ 0 h 6867940"/>
              <a:gd name="connsiteX1" fmla="*/ 5801139 w 5801139"/>
              <a:gd name="connsiteY1" fmla="*/ 9940 h 6867940"/>
              <a:gd name="connsiteX2" fmla="*/ 5801139 w 5801139"/>
              <a:gd name="connsiteY2" fmla="*/ 6867940 h 6867940"/>
              <a:gd name="connsiteX3" fmla="*/ 414 w 5801139"/>
              <a:gd name="connsiteY3" fmla="*/ 6867940 h 6867940"/>
              <a:gd name="connsiteX4" fmla="*/ 0 w 5801139"/>
              <a:gd name="connsiteY4" fmla="*/ 2216427 h 6867940"/>
              <a:gd name="connsiteX5" fmla="*/ 507310 w 5801139"/>
              <a:gd name="connsiteY5" fmla="*/ 0 h 6867940"/>
              <a:gd name="connsiteX0" fmla="*/ 507310 w 5801139"/>
              <a:gd name="connsiteY0" fmla="*/ 0 h 6867940"/>
              <a:gd name="connsiteX1" fmla="*/ 5801139 w 5801139"/>
              <a:gd name="connsiteY1" fmla="*/ 9940 h 6867940"/>
              <a:gd name="connsiteX2" fmla="*/ 5801139 w 5801139"/>
              <a:gd name="connsiteY2" fmla="*/ 6867940 h 6867940"/>
              <a:gd name="connsiteX3" fmla="*/ 4214605 w 5801139"/>
              <a:gd name="connsiteY3" fmla="*/ 6858001 h 6867940"/>
              <a:gd name="connsiteX4" fmla="*/ 0 w 5801139"/>
              <a:gd name="connsiteY4" fmla="*/ 2216427 h 6867940"/>
              <a:gd name="connsiteX5" fmla="*/ 507310 w 5801139"/>
              <a:gd name="connsiteY5" fmla="*/ 0 h 6867940"/>
              <a:gd name="connsiteX0" fmla="*/ 874181 w 6168010"/>
              <a:gd name="connsiteY0" fmla="*/ 0 h 6867940"/>
              <a:gd name="connsiteX1" fmla="*/ 6168010 w 6168010"/>
              <a:gd name="connsiteY1" fmla="*/ 9940 h 6867940"/>
              <a:gd name="connsiteX2" fmla="*/ 6168010 w 6168010"/>
              <a:gd name="connsiteY2" fmla="*/ 6867940 h 6867940"/>
              <a:gd name="connsiteX3" fmla="*/ 4581476 w 6168010"/>
              <a:gd name="connsiteY3" fmla="*/ 6858001 h 6867940"/>
              <a:gd name="connsiteX4" fmla="*/ 366871 w 6168010"/>
              <a:gd name="connsiteY4" fmla="*/ 2216427 h 6867940"/>
              <a:gd name="connsiteX5" fmla="*/ 874181 w 6168010"/>
              <a:gd name="connsiteY5" fmla="*/ 0 h 6867940"/>
              <a:gd name="connsiteX0" fmla="*/ 700652 w 5994481"/>
              <a:gd name="connsiteY0" fmla="*/ 183266 h 7051206"/>
              <a:gd name="connsiteX1" fmla="*/ 5994481 w 5994481"/>
              <a:gd name="connsiteY1" fmla="*/ 193206 h 7051206"/>
              <a:gd name="connsiteX2" fmla="*/ 5994481 w 5994481"/>
              <a:gd name="connsiteY2" fmla="*/ 7051206 h 7051206"/>
              <a:gd name="connsiteX3" fmla="*/ 4407947 w 5994481"/>
              <a:gd name="connsiteY3" fmla="*/ 7041267 h 7051206"/>
              <a:gd name="connsiteX4" fmla="*/ 193342 w 5994481"/>
              <a:gd name="connsiteY4" fmla="*/ 2399693 h 7051206"/>
              <a:gd name="connsiteX5" fmla="*/ 700652 w 5994481"/>
              <a:gd name="connsiteY5" fmla="*/ 183266 h 7051206"/>
              <a:gd name="connsiteX0" fmla="*/ 656158 w 5949987"/>
              <a:gd name="connsiteY0" fmla="*/ 0 h 6867940"/>
              <a:gd name="connsiteX1" fmla="*/ 5949987 w 5949987"/>
              <a:gd name="connsiteY1" fmla="*/ 9940 h 6867940"/>
              <a:gd name="connsiteX2" fmla="*/ 5949987 w 5949987"/>
              <a:gd name="connsiteY2" fmla="*/ 6867940 h 6867940"/>
              <a:gd name="connsiteX3" fmla="*/ 4363453 w 5949987"/>
              <a:gd name="connsiteY3" fmla="*/ 6858001 h 6867940"/>
              <a:gd name="connsiteX4" fmla="*/ 228361 w 5949987"/>
              <a:gd name="connsiteY4" fmla="*/ 3081131 h 6867940"/>
              <a:gd name="connsiteX5" fmla="*/ 656158 w 5949987"/>
              <a:gd name="connsiteY5" fmla="*/ 0 h 6867940"/>
              <a:gd name="connsiteX0" fmla="*/ 648424 w 5942253"/>
              <a:gd name="connsiteY0" fmla="*/ 0 h 6867940"/>
              <a:gd name="connsiteX1" fmla="*/ 5942253 w 5942253"/>
              <a:gd name="connsiteY1" fmla="*/ 9940 h 6867940"/>
              <a:gd name="connsiteX2" fmla="*/ 5942253 w 5942253"/>
              <a:gd name="connsiteY2" fmla="*/ 6867940 h 6867940"/>
              <a:gd name="connsiteX3" fmla="*/ 4355719 w 5942253"/>
              <a:gd name="connsiteY3" fmla="*/ 6858001 h 6867940"/>
              <a:gd name="connsiteX4" fmla="*/ 220627 w 5942253"/>
              <a:gd name="connsiteY4" fmla="*/ 3081131 h 6867940"/>
              <a:gd name="connsiteX5" fmla="*/ 648424 w 5942253"/>
              <a:gd name="connsiteY5" fmla="*/ 0 h 6867940"/>
              <a:gd name="connsiteX0" fmla="*/ 586576 w 5880405"/>
              <a:gd name="connsiteY0" fmla="*/ 0 h 6867940"/>
              <a:gd name="connsiteX1" fmla="*/ 5880405 w 5880405"/>
              <a:gd name="connsiteY1" fmla="*/ 9940 h 6867940"/>
              <a:gd name="connsiteX2" fmla="*/ 5880405 w 5880405"/>
              <a:gd name="connsiteY2" fmla="*/ 6867940 h 6867940"/>
              <a:gd name="connsiteX3" fmla="*/ 4293871 w 5880405"/>
              <a:gd name="connsiteY3" fmla="*/ 6858001 h 6867940"/>
              <a:gd name="connsiteX4" fmla="*/ 158779 w 5880405"/>
              <a:gd name="connsiteY4" fmla="*/ 3081131 h 6867940"/>
              <a:gd name="connsiteX5" fmla="*/ 586576 w 5880405"/>
              <a:gd name="connsiteY5" fmla="*/ 0 h 6867940"/>
              <a:gd name="connsiteX0" fmla="*/ 586576 w 5880405"/>
              <a:gd name="connsiteY0" fmla="*/ 0 h 6867940"/>
              <a:gd name="connsiteX1" fmla="*/ 5880405 w 5880405"/>
              <a:gd name="connsiteY1" fmla="*/ 9940 h 6867940"/>
              <a:gd name="connsiteX2" fmla="*/ 5880405 w 5880405"/>
              <a:gd name="connsiteY2" fmla="*/ 6867940 h 6867940"/>
              <a:gd name="connsiteX3" fmla="*/ 4293871 w 5880405"/>
              <a:gd name="connsiteY3" fmla="*/ 6858001 h 6867940"/>
              <a:gd name="connsiteX4" fmla="*/ 158779 w 5880405"/>
              <a:gd name="connsiteY4" fmla="*/ 3081131 h 6867940"/>
              <a:gd name="connsiteX5" fmla="*/ 586576 w 5880405"/>
              <a:gd name="connsiteY5" fmla="*/ 0 h 6867940"/>
              <a:gd name="connsiteX0" fmla="*/ 517760 w 5811589"/>
              <a:gd name="connsiteY0" fmla="*/ 0 h 6867940"/>
              <a:gd name="connsiteX1" fmla="*/ 5811589 w 5811589"/>
              <a:gd name="connsiteY1" fmla="*/ 9940 h 6867940"/>
              <a:gd name="connsiteX2" fmla="*/ 5811589 w 5811589"/>
              <a:gd name="connsiteY2" fmla="*/ 6867940 h 6867940"/>
              <a:gd name="connsiteX3" fmla="*/ 4225055 w 5811589"/>
              <a:gd name="connsiteY3" fmla="*/ 6858001 h 6867940"/>
              <a:gd name="connsiteX4" fmla="*/ 89963 w 5811589"/>
              <a:gd name="connsiteY4" fmla="*/ 3081131 h 6867940"/>
              <a:gd name="connsiteX5" fmla="*/ 517760 w 5811589"/>
              <a:gd name="connsiteY5" fmla="*/ 0 h 686794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7760 w 5811589"/>
              <a:gd name="connsiteY0" fmla="*/ 0 h 7541920"/>
              <a:gd name="connsiteX1" fmla="*/ 5811589 w 5811589"/>
              <a:gd name="connsiteY1" fmla="*/ 9940 h 7541920"/>
              <a:gd name="connsiteX2" fmla="*/ 5811589 w 5811589"/>
              <a:gd name="connsiteY2" fmla="*/ 6867940 h 7541920"/>
              <a:gd name="connsiteX3" fmla="*/ 4225055 w 5811589"/>
              <a:gd name="connsiteY3" fmla="*/ 6858001 h 7541920"/>
              <a:gd name="connsiteX4" fmla="*/ 89963 w 5811589"/>
              <a:gd name="connsiteY4" fmla="*/ 3081131 h 7541920"/>
              <a:gd name="connsiteX5" fmla="*/ 517760 w 5811589"/>
              <a:gd name="connsiteY5" fmla="*/ 0 h 7541920"/>
              <a:gd name="connsiteX0" fmla="*/ 510061 w 5803890"/>
              <a:gd name="connsiteY0" fmla="*/ 0 h 7541920"/>
              <a:gd name="connsiteX1" fmla="*/ 5803890 w 5803890"/>
              <a:gd name="connsiteY1" fmla="*/ 9940 h 7541920"/>
              <a:gd name="connsiteX2" fmla="*/ 5803890 w 5803890"/>
              <a:gd name="connsiteY2" fmla="*/ 6867940 h 7541920"/>
              <a:gd name="connsiteX3" fmla="*/ 4217356 w 5803890"/>
              <a:gd name="connsiteY3" fmla="*/ 6858001 h 7541920"/>
              <a:gd name="connsiteX4" fmla="*/ 82264 w 5803890"/>
              <a:gd name="connsiteY4" fmla="*/ 3081131 h 7541920"/>
              <a:gd name="connsiteX5" fmla="*/ 510061 w 5803890"/>
              <a:gd name="connsiteY5" fmla="*/ 0 h 7541920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534302"/>
              <a:gd name="connsiteX1" fmla="*/ 5803890 w 5803890"/>
              <a:gd name="connsiteY1" fmla="*/ 9940 h 7534302"/>
              <a:gd name="connsiteX2" fmla="*/ 5803890 w 5803890"/>
              <a:gd name="connsiteY2" fmla="*/ 6867940 h 7534302"/>
              <a:gd name="connsiteX3" fmla="*/ 4256267 w 5803890"/>
              <a:gd name="connsiteY3" fmla="*/ 6838546 h 7534302"/>
              <a:gd name="connsiteX4" fmla="*/ 82264 w 5803890"/>
              <a:gd name="connsiteY4" fmla="*/ 3081131 h 7534302"/>
              <a:gd name="connsiteX5" fmla="*/ 510061 w 5803890"/>
              <a:gd name="connsiteY5" fmla="*/ 0 h 7534302"/>
              <a:gd name="connsiteX0" fmla="*/ 510061 w 5803890"/>
              <a:gd name="connsiteY0" fmla="*/ 0 h 7382512"/>
              <a:gd name="connsiteX1" fmla="*/ 5803890 w 5803890"/>
              <a:gd name="connsiteY1" fmla="*/ 9940 h 7382512"/>
              <a:gd name="connsiteX2" fmla="*/ 5803890 w 5803890"/>
              <a:gd name="connsiteY2" fmla="*/ 6867940 h 7382512"/>
              <a:gd name="connsiteX3" fmla="*/ 4256267 w 5803890"/>
              <a:gd name="connsiteY3" fmla="*/ 6838546 h 7382512"/>
              <a:gd name="connsiteX4" fmla="*/ 82264 w 5803890"/>
              <a:gd name="connsiteY4" fmla="*/ 3081131 h 7382512"/>
              <a:gd name="connsiteX5" fmla="*/ 510061 w 5803890"/>
              <a:gd name="connsiteY5" fmla="*/ 0 h 7382512"/>
              <a:gd name="connsiteX0" fmla="*/ 510061 w 5803890"/>
              <a:gd name="connsiteY0" fmla="*/ 0 h 7393013"/>
              <a:gd name="connsiteX1" fmla="*/ 5803890 w 5803890"/>
              <a:gd name="connsiteY1" fmla="*/ 9940 h 7393013"/>
              <a:gd name="connsiteX2" fmla="*/ 5803890 w 5803890"/>
              <a:gd name="connsiteY2" fmla="*/ 6867940 h 7393013"/>
              <a:gd name="connsiteX3" fmla="*/ 4334088 w 5803890"/>
              <a:gd name="connsiteY3" fmla="*/ 6877457 h 7393013"/>
              <a:gd name="connsiteX4" fmla="*/ 82264 w 5803890"/>
              <a:gd name="connsiteY4" fmla="*/ 3081131 h 7393013"/>
              <a:gd name="connsiteX5" fmla="*/ 510061 w 5803890"/>
              <a:gd name="connsiteY5" fmla="*/ 0 h 7393013"/>
              <a:gd name="connsiteX0" fmla="*/ 510061 w 5803890"/>
              <a:gd name="connsiteY0" fmla="*/ 0 h 6903705"/>
              <a:gd name="connsiteX1" fmla="*/ 5803890 w 5803890"/>
              <a:gd name="connsiteY1" fmla="*/ 9940 h 6903705"/>
              <a:gd name="connsiteX2" fmla="*/ 5803890 w 5803890"/>
              <a:gd name="connsiteY2" fmla="*/ 6867940 h 6903705"/>
              <a:gd name="connsiteX3" fmla="*/ 4334088 w 5803890"/>
              <a:gd name="connsiteY3" fmla="*/ 6877457 h 6903705"/>
              <a:gd name="connsiteX4" fmla="*/ 82264 w 5803890"/>
              <a:gd name="connsiteY4" fmla="*/ 3081131 h 6903705"/>
              <a:gd name="connsiteX5" fmla="*/ 510061 w 5803890"/>
              <a:gd name="connsiteY5" fmla="*/ 0 h 6903705"/>
              <a:gd name="connsiteX0" fmla="*/ 510061 w 5803890"/>
              <a:gd name="connsiteY0" fmla="*/ 0 h 6879289"/>
              <a:gd name="connsiteX1" fmla="*/ 5803890 w 5803890"/>
              <a:gd name="connsiteY1" fmla="*/ 9940 h 6879289"/>
              <a:gd name="connsiteX2" fmla="*/ 5803890 w 5803890"/>
              <a:gd name="connsiteY2" fmla="*/ 6867940 h 6879289"/>
              <a:gd name="connsiteX3" fmla="*/ 4334088 w 5803890"/>
              <a:gd name="connsiteY3" fmla="*/ 6877457 h 6879289"/>
              <a:gd name="connsiteX4" fmla="*/ 82264 w 5803890"/>
              <a:gd name="connsiteY4" fmla="*/ 3081131 h 6879289"/>
              <a:gd name="connsiteX5" fmla="*/ 510061 w 5803890"/>
              <a:gd name="connsiteY5" fmla="*/ 0 h 6879289"/>
              <a:gd name="connsiteX0" fmla="*/ 510061 w 5803890"/>
              <a:gd name="connsiteY0" fmla="*/ 0 h 6887396"/>
              <a:gd name="connsiteX1" fmla="*/ 5803890 w 5803890"/>
              <a:gd name="connsiteY1" fmla="*/ 9940 h 6887396"/>
              <a:gd name="connsiteX2" fmla="*/ 5803890 w 5803890"/>
              <a:gd name="connsiteY2" fmla="*/ 6887396 h 6887396"/>
              <a:gd name="connsiteX3" fmla="*/ 4334088 w 5803890"/>
              <a:gd name="connsiteY3" fmla="*/ 6877457 h 6887396"/>
              <a:gd name="connsiteX4" fmla="*/ 82264 w 5803890"/>
              <a:gd name="connsiteY4" fmla="*/ 3081131 h 6887396"/>
              <a:gd name="connsiteX5" fmla="*/ 510061 w 5803890"/>
              <a:gd name="connsiteY5" fmla="*/ 0 h 6887396"/>
              <a:gd name="connsiteX0" fmla="*/ 510061 w 5803890"/>
              <a:gd name="connsiteY0" fmla="*/ 0 h 6887396"/>
              <a:gd name="connsiteX1" fmla="*/ 4175507 w 5803890"/>
              <a:gd name="connsiteY1" fmla="*/ 9940 h 6887396"/>
              <a:gd name="connsiteX2" fmla="*/ 5803890 w 5803890"/>
              <a:gd name="connsiteY2" fmla="*/ 6887396 h 6887396"/>
              <a:gd name="connsiteX3" fmla="*/ 4334088 w 5803890"/>
              <a:gd name="connsiteY3" fmla="*/ 6877457 h 6887396"/>
              <a:gd name="connsiteX4" fmla="*/ 82264 w 5803890"/>
              <a:gd name="connsiteY4" fmla="*/ 3081131 h 6887396"/>
              <a:gd name="connsiteX5" fmla="*/ 510061 w 5803890"/>
              <a:gd name="connsiteY5" fmla="*/ 0 h 6887396"/>
              <a:gd name="connsiteX0" fmla="*/ 510061 w 5803890"/>
              <a:gd name="connsiteY0" fmla="*/ 0 h 6887396"/>
              <a:gd name="connsiteX1" fmla="*/ 4175507 w 5803890"/>
              <a:gd name="connsiteY1" fmla="*/ 9940 h 6887396"/>
              <a:gd name="connsiteX2" fmla="*/ 5803890 w 5803890"/>
              <a:gd name="connsiteY2" fmla="*/ 6887396 h 6887396"/>
              <a:gd name="connsiteX3" fmla="*/ 4133672 w 5803890"/>
              <a:gd name="connsiteY3" fmla="*/ 6877457 h 6887396"/>
              <a:gd name="connsiteX4" fmla="*/ 82264 w 5803890"/>
              <a:gd name="connsiteY4" fmla="*/ 3081131 h 6887396"/>
              <a:gd name="connsiteX5" fmla="*/ 510061 w 5803890"/>
              <a:gd name="connsiteY5" fmla="*/ 0 h 6887396"/>
              <a:gd name="connsiteX0" fmla="*/ 510061 w 4175507"/>
              <a:gd name="connsiteY0" fmla="*/ 0 h 6877457"/>
              <a:gd name="connsiteX1" fmla="*/ 4175507 w 4175507"/>
              <a:gd name="connsiteY1" fmla="*/ 9940 h 6877457"/>
              <a:gd name="connsiteX2" fmla="*/ 4133672 w 4175507"/>
              <a:gd name="connsiteY2" fmla="*/ 6877457 h 6877457"/>
              <a:gd name="connsiteX3" fmla="*/ 82264 w 4175507"/>
              <a:gd name="connsiteY3" fmla="*/ 3081131 h 6877457"/>
              <a:gd name="connsiteX4" fmla="*/ 510061 w 4175507"/>
              <a:gd name="connsiteY4" fmla="*/ 0 h 6877457"/>
              <a:gd name="connsiteX0" fmla="*/ 510061 w 4175507"/>
              <a:gd name="connsiteY0" fmla="*/ 0 h 6889983"/>
              <a:gd name="connsiteX1" fmla="*/ 4175507 w 4175507"/>
              <a:gd name="connsiteY1" fmla="*/ 9940 h 6889983"/>
              <a:gd name="connsiteX2" fmla="*/ 4146198 w 4175507"/>
              <a:gd name="connsiteY2" fmla="*/ 6889983 h 6889983"/>
              <a:gd name="connsiteX3" fmla="*/ 82264 w 4175507"/>
              <a:gd name="connsiteY3" fmla="*/ 3081131 h 6889983"/>
              <a:gd name="connsiteX4" fmla="*/ 510061 w 4175507"/>
              <a:gd name="connsiteY4" fmla="*/ 0 h 6889983"/>
              <a:gd name="connsiteX0" fmla="*/ 510061 w 4146198"/>
              <a:gd name="connsiteY0" fmla="*/ 0 h 6889983"/>
              <a:gd name="connsiteX1" fmla="*/ 4137929 w 4146198"/>
              <a:gd name="connsiteY1" fmla="*/ 34992 h 6889983"/>
              <a:gd name="connsiteX2" fmla="*/ 4146198 w 4146198"/>
              <a:gd name="connsiteY2" fmla="*/ 6889983 h 6889983"/>
              <a:gd name="connsiteX3" fmla="*/ 82264 w 4146198"/>
              <a:gd name="connsiteY3" fmla="*/ 3081131 h 6889983"/>
              <a:gd name="connsiteX4" fmla="*/ 510061 w 4146198"/>
              <a:gd name="connsiteY4" fmla="*/ 0 h 6889983"/>
              <a:gd name="connsiteX0" fmla="*/ 510061 w 4150950"/>
              <a:gd name="connsiteY0" fmla="*/ 0 h 6889983"/>
              <a:gd name="connsiteX1" fmla="*/ 4150455 w 4150950"/>
              <a:gd name="connsiteY1" fmla="*/ 9940 h 6889983"/>
              <a:gd name="connsiteX2" fmla="*/ 4146198 w 4150950"/>
              <a:gd name="connsiteY2" fmla="*/ 6889983 h 6889983"/>
              <a:gd name="connsiteX3" fmla="*/ 82264 w 4150950"/>
              <a:gd name="connsiteY3" fmla="*/ 3081131 h 6889983"/>
              <a:gd name="connsiteX4" fmla="*/ 510061 w 4150950"/>
              <a:gd name="connsiteY4" fmla="*/ 0 h 6889983"/>
              <a:gd name="connsiteX0" fmla="*/ 510061 w 4150950"/>
              <a:gd name="connsiteY0" fmla="*/ 0 h 6889983"/>
              <a:gd name="connsiteX1" fmla="*/ 4150455 w 4150950"/>
              <a:gd name="connsiteY1" fmla="*/ 2125 h 6889983"/>
              <a:gd name="connsiteX2" fmla="*/ 4146198 w 4150950"/>
              <a:gd name="connsiteY2" fmla="*/ 6889983 h 6889983"/>
              <a:gd name="connsiteX3" fmla="*/ 82264 w 4150950"/>
              <a:gd name="connsiteY3" fmla="*/ 3081131 h 6889983"/>
              <a:gd name="connsiteX4" fmla="*/ 510061 w 4150950"/>
              <a:gd name="connsiteY4" fmla="*/ 0 h 6889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0950" h="6889983">
                <a:moveTo>
                  <a:pt x="510061" y="0"/>
                </a:moveTo>
                <a:lnTo>
                  <a:pt x="4150455" y="2125"/>
                </a:lnTo>
                <a:cubicBezTo>
                  <a:pt x="4153211" y="2287122"/>
                  <a:pt x="4143442" y="4604986"/>
                  <a:pt x="4146198" y="6889983"/>
                </a:cubicBezTo>
                <a:cubicBezTo>
                  <a:pt x="809318" y="5928108"/>
                  <a:pt x="262402" y="3961483"/>
                  <a:pt x="82264" y="3081131"/>
                </a:cubicBezTo>
                <a:cubicBezTo>
                  <a:pt x="76589" y="2872409"/>
                  <a:pt x="-271970" y="1885263"/>
                  <a:pt x="51006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>
            <a:lvl1pPr marL="0" indent="0" algn="r">
              <a:buNone/>
              <a:defRPr sz="2000">
                <a:solidFill>
                  <a:schemeClr val="accent5"/>
                </a:solidFill>
                <a:latin typeface="+mj-lt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93846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FullPicture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5C0B915-D4AB-4C49-9D3B-A334B7A61F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27" name="Graphic 7">
            <a:extLst>
              <a:ext uri="{FF2B5EF4-FFF2-40B4-BE49-F238E27FC236}">
                <a16:creationId xmlns:a16="http://schemas.microsoft.com/office/drawing/2014/main" id="{4AAB0AD4-331E-41D4-A90A-CB36885D1B2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7E1975-E06E-48F6-B589-C1FFCA107D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FF50F7B-90CA-4162-A4EA-64DE1D6836C3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AF62AD0-AA8F-4FC5-8B09-7E6E36BE1D54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957291-AC2B-4580-87A8-BA1191A06C62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2B60EDA-332B-448A-8A50-CB6D261F8B34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29FE643-83C9-442D-BD69-667F289942B5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15938" y="549275"/>
            <a:ext cx="11160125" cy="5543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974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itle_FullPicture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5CE8D9B-FF52-4283-A424-D22913BBB6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16" name="Graphic 7">
            <a:extLst>
              <a:ext uri="{FF2B5EF4-FFF2-40B4-BE49-F238E27FC236}">
                <a16:creationId xmlns:a16="http://schemas.microsoft.com/office/drawing/2014/main" id="{DDAF6D30-F9B6-43D8-A57D-6E55FD9D5BB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0A2F2FD-3942-42FB-B511-268A7B0DB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A65EAB1-485D-49D9-B23E-02EFC49095D4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27C9508-A1CB-4DC2-A833-F8895593EC6B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98E3033-2C37-4A94-BA61-EE1CEAC3D64D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7EE1441-E7F0-4384-A3BD-8917B251C88A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C950A28-F0D9-4FBF-9A03-84A509583162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45A9B961-CF86-4E10-A7A8-099B024F72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7" y="1436495"/>
            <a:ext cx="11160125" cy="465633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FA566647-2A44-4AE6-A2FD-81F1415836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959416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DO_Title_2Pictures_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05FA927-0C9A-4FBC-AF82-8B2BD012410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14" name="Graphic 7">
            <a:extLst>
              <a:ext uri="{FF2B5EF4-FFF2-40B4-BE49-F238E27FC236}">
                <a16:creationId xmlns:a16="http://schemas.microsoft.com/office/drawing/2014/main" id="{24EB83B0-B944-41A2-8FD6-BA89A6E9B38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44227A3-A3E1-4040-AB31-DCCA13D0E3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C5798B6-631E-4A6D-93C7-9800E497F02D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05B319E-1993-44AA-818C-9BCA78B60755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E6DB0A-E4E4-4D38-8816-434E602A991E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C34D2B3-00C7-42A3-97A6-447F0EF4DE5A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4824880-6035-46B2-BF06-807299E06A4A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chemeClr val="bg1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9C7B0B0-B482-4590-A2BD-B685CF1BEB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939" y="1436495"/>
            <a:ext cx="5472111" cy="465632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DA8F814D-B946-43CB-80A9-15227E3C24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03951" y="1436495"/>
            <a:ext cx="5472111" cy="465632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000" b="0" i="0">
                <a:solidFill>
                  <a:schemeClr val="accent5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B6E0FFF8-D925-46FE-BB94-B91E415186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557525"/>
            <a:ext cx="11160125" cy="5868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3600" b="1" i="0" cap="none" spc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4061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9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76.xml"/><Relationship Id="rId34" Type="http://schemas.openxmlformats.org/officeDocument/2006/relationships/slideLayout" Target="../slideLayouts/slideLayout89.xml"/><Relationship Id="rId42" Type="http://schemas.openxmlformats.org/officeDocument/2006/relationships/slideLayout" Target="../slideLayouts/slideLayout97.xml"/><Relationship Id="rId47" Type="http://schemas.openxmlformats.org/officeDocument/2006/relationships/slideLayout" Target="../slideLayouts/slideLayout102.xml"/><Relationship Id="rId50" Type="http://schemas.openxmlformats.org/officeDocument/2006/relationships/slideLayout" Target="../slideLayouts/slideLayout105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32" Type="http://schemas.openxmlformats.org/officeDocument/2006/relationships/slideLayout" Target="../slideLayouts/slideLayout87.xml"/><Relationship Id="rId37" Type="http://schemas.openxmlformats.org/officeDocument/2006/relationships/slideLayout" Target="../slideLayouts/slideLayout92.xml"/><Relationship Id="rId40" Type="http://schemas.openxmlformats.org/officeDocument/2006/relationships/slideLayout" Target="../slideLayouts/slideLayout95.xml"/><Relationship Id="rId45" Type="http://schemas.openxmlformats.org/officeDocument/2006/relationships/slideLayout" Target="../slideLayouts/slideLayout100.xml"/><Relationship Id="rId53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5.xml"/><Relationship Id="rId35" Type="http://schemas.openxmlformats.org/officeDocument/2006/relationships/slideLayout" Target="../slideLayouts/slideLayout90.xml"/><Relationship Id="rId43" Type="http://schemas.openxmlformats.org/officeDocument/2006/relationships/slideLayout" Target="../slideLayouts/slideLayout98.xml"/><Relationship Id="rId48" Type="http://schemas.openxmlformats.org/officeDocument/2006/relationships/slideLayout" Target="../slideLayouts/slideLayout103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63.xml"/><Relationship Id="rId51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33" Type="http://schemas.openxmlformats.org/officeDocument/2006/relationships/slideLayout" Target="../slideLayouts/slideLayout88.xml"/><Relationship Id="rId38" Type="http://schemas.openxmlformats.org/officeDocument/2006/relationships/slideLayout" Target="../slideLayouts/slideLayout93.xml"/><Relationship Id="rId46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75.xml"/><Relationship Id="rId41" Type="http://schemas.openxmlformats.org/officeDocument/2006/relationships/slideLayout" Target="../slideLayouts/slideLayout96.xml"/><Relationship Id="rId54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3.xml"/><Relationship Id="rId36" Type="http://schemas.openxmlformats.org/officeDocument/2006/relationships/slideLayout" Target="../slideLayouts/slideLayout91.xml"/><Relationship Id="rId49" Type="http://schemas.openxmlformats.org/officeDocument/2006/relationships/slideLayout" Target="../slideLayouts/slideLayout104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86.xml"/><Relationship Id="rId44" Type="http://schemas.openxmlformats.org/officeDocument/2006/relationships/slideLayout" Target="../slideLayouts/slideLayout99.xml"/><Relationship Id="rId52" Type="http://schemas.openxmlformats.org/officeDocument/2006/relationships/slideLayout" Target="../slideLayouts/slideLayout10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11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6.xml"/><Relationship Id="rId18" Type="http://schemas.openxmlformats.org/officeDocument/2006/relationships/slideLayout" Target="../slideLayouts/slideLayout141.xml"/><Relationship Id="rId26" Type="http://schemas.openxmlformats.org/officeDocument/2006/relationships/slideLayout" Target="../slideLayouts/slideLayout149.xml"/><Relationship Id="rId39" Type="http://schemas.openxmlformats.org/officeDocument/2006/relationships/slideLayout" Target="../slideLayouts/slideLayout162.xml"/><Relationship Id="rId21" Type="http://schemas.openxmlformats.org/officeDocument/2006/relationships/slideLayout" Target="../slideLayouts/slideLayout144.xml"/><Relationship Id="rId34" Type="http://schemas.openxmlformats.org/officeDocument/2006/relationships/slideLayout" Target="../slideLayouts/slideLayout157.xml"/><Relationship Id="rId42" Type="http://schemas.openxmlformats.org/officeDocument/2006/relationships/slideLayout" Target="../slideLayouts/slideLayout165.xml"/><Relationship Id="rId47" Type="http://schemas.openxmlformats.org/officeDocument/2006/relationships/slideLayout" Target="../slideLayouts/slideLayout170.xml"/><Relationship Id="rId50" Type="http://schemas.openxmlformats.org/officeDocument/2006/relationships/slideLayout" Target="../slideLayouts/slideLayout173.xml"/><Relationship Id="rId55" Type="http://schemas.openxmlformats.org/officeDocument/2006/relationships/slideLayout" Target="../slideLayouts/slideLayout178.xml"/><Relationship Id="rId7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5.xml"/><Relationship Id="rId16" Type="http://schemas.openxmlformats.org/officeDocument/2006/relationships/slideLayout" Target="../slideLayouts/slideLayout139.xml"/><Relationship Id="rId29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34.xml"/><Relationship Id="rId24" Type="http://schemas.openxmlformats.org/officeDocument/2006/relationships/slideLayout" Target="../slideLayouts/slideLayout147.xml"/><Relationship Id="rId32" Type="http://schemas.openxmlformats.org/officeDocument/2006/relationships/slideLayout" Target="../slideLayouts/slideLayout155.xml"/><Relationship Id="rId37" Type="http://schemas.openxmlformats.org/officeDocument/2006/relationships/slideLayout" Target="../slideLayouts/slideLayout160.xml"/><Relationship Id="rId40" Type="http://schemas.openxmlformats.org/officeDocument/2006/relationships/slideLayout" Target="../slideLayouts/slideLayout163.xml"/><Relationship Id="rId45" Type="http://schemas.openxmlformats.org/officeDocument/2006/relationships/slideLayout" Target="../slideLayouts/slideLayout168.xml"/><Relationship Id="rId53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19" Type="http://schemas.openxmlformats.org/officeDocument/2006/relationships/slideLayout" Target="../slideLayouts/slideLayout142.xml"/><Relationship Id="rId31" Type="http://schemas.openxmlformats.org/officeDocument/2006/relationships/slideLayout" Target="../slideLayouts/slideLayout154.xml"/><Relationship Id="rId44" Type="http://schemas.openxmlformats.org/officeDocument/2006/relationships/slideLayout" Target="../slideLayouts/slideLayout167.xml"/><Relationship Id="rId52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7.xml"/><Relationship Id="rId22" Type="http://schemas.openxmlformats.org/officeDocument/2006/relationships/slideLayout" Target="../slideLayouts/slideLayout145.xml"/><Relationship Id="rId27" Type="http://schemas.openxmlformats.org/officeDocument/2006/relationships/slideLayout" Target="../slideLayouts/slideLayout150.xml"/><Relationship Id="rId30" Type="http://schemas.openxmlformats.org/officeDocument/2006/relationships/slideLayout" Target="../slideLayouts/slideLayout153.xml"/><Relationship Id="rId35" Type="http://schemas.openxmlformats.org/officeDocument/2006/relationships/slideLayout" Target="../slideLayouts/slideLayout158.xml"/><Relationship Id="rId43" Type="http://schemas.openxmlformats.org/officeDocument/2006/relationships/slideLayout" Target="../slideLayouts/slideLayout166.xml"/><Relationship Id="rId48" Type="http://schemas.openxmlformats.org/officeDocument/2006/relationships/slideLayout" Target="../slideLayouts/slideLayout171.xml"/><Relationship Id="rId56" Type="http://schemas.openxmlformats.org/officeDocument/2006/relationships/theme" Target="../theme/theme4.xml"/><Relationship Id="rId8" Type="http://schemas.openxmlformats.org/officeDocument/2006/relationships/slideLayout" Target="../slideLayouts/slideLayout131.xml"/><Relationship Id="rId51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40.xml"/><Relationship Id="rId25" Type="http://schemas.openxmlformats.org/officeDocument/2006/relationships/slideLayout" Target="../slideLayouts/slideLayout148.xml"/><Relationship Id="rId33" Type="http://schemas.openxmlformats.org/officeDocument/2006/relationships/slideLayout" Target="../slideLayouts/slideLayout156.xml"/><Relationship Id="rId38" Type="http://schemas.openxmlformats.org/officeDocument/2006/relationships/slideLayout" Target="../slideLayouts/slideLayout161.xml"/><Relationship Id="rId4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43.xml"/><Relationship Id="rId41" Type="http://schemas.openxmlformats.org/officeDocument/2006/relationships/slideLayout" Target="../slideLayouts/slideLayout164.xml"/><Relationship Id="rId54" Type="http://schemas.openxmlformats.org/officeDocument/2006/relationships/slideLayout" Target="../slideLayouts/slideLayout177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8.xml"/><Relationship Id="rId23" Type="http://schemas.openxmlformats.org/officeDocument/2006/relationships/slideLayout" Target="../slideLayouts/slideLayout146.xml"/><Relationship Id="rId28" Type="http://schemas.openxmlformats.org/officeDocument/2006/relationships/slideLayout" Target="../slideLayouts/slideLayout151.xml"/><Relationship Id="rId36" Type="http://schemas.openxmlformats.org/officeDocument/2006/relationships/slideLayout" Target="../slideLayouts/slideLayout159.xml"/><Relationship Id="rId49" Type="http://schemas.openxmlformats.org/officeDocument/2006/relationships/slideLayout" Target="../slideLayouts/slideLayout1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E8684530-243E-4596-8423-7F9A2FBF49B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6917" y="6340476"/>
            <a:ext cx="13208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l">
              <a:defRPr/>
            </a:pPr>
            <a:r>
              <a:rPr lang="en-US" sz="1000" b="1">
                <a:solidFill>
                  <a:srgbClr val="3F3F3F"/>
                </a:solidFill>
              </a:rPr>
              <a:t>Page </a:t>
            </a:r>
            <a:fld id="{77EC4D0D-7FB2-472B-8D54-B2E4CCDFB710}" type="slidenum">
              <a:rPr lang="en-US" sz="1000" b="1" smtClean="0">
                <a:solidFill>
                  <a:srgbClr val="3F3F3F"/>
                </a:solidFill>
              </a:rPr>
              <a:pPr algn="l">
                <a:defRPr/>
              </a:pPr>
              <a:t>‹#›</a:t>
            </a:fld>
            <a:endParaRPr lang="en-US" sz="1000" b="1">
              <a:solidFill>
                <a:srgbClr val="3F3F3F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DC3F64A-AABB-4E2C-92F2-A12FF19FEA9B}"/>
              </a:ext>
            </a:extLst>
          </p:cNvPr>
          <p:cNvPicPr>
            <a:picLocks noChangeAspect="1"/>
          </p:cNvPicPr>
          <p:nvPr userDrawn="1"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11112844" y="6374739"/>
            <a:ext cx="1015200" cy="42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3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4008" r:id="rId4"/>
    <p:sldLayoutId id="2147484009" r:id="rId5"/>
    <p:sldLayoutId id="2147484010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90" r:id="rId12"/>
    <p:sldLayoutId id="2147483989" r:id="rId13"/>
    <p:sldLayoutId id="2147483954" r:id="rId14"/>
    <p:sldLayoutId id="2147483955" r:id="rId15"/>
    <p:sldLayoutId id="2147483956" r:id="rId16"/>
    <p:sldLayoutId id="2147483957" r:id="rId17"/>
    <p:sldLayoutId id="2147483958" r:id="rId18"/>
    <p:sldLayoutId id="2147483959" r:id="rId19"/>
    <p:sldLayoutId id="2147483960" r:id="rId20"/>
    <p:sldLayoutId id="2147483961" r:id="rId21"/>
    <p:sldLayoutId id="2147483962" r:id="rId22"/>
    <p:sldLayoutId id="2147483963" r:id="rId23"/>
    <p:sldLayoutId id="2147484015" r:id="rId24"/>
    <p:sldLayoutId id="2147484016" r:id="rId25"/>
    <p:sldLayoutId id="2147483964" r:id="rId26"/>
    <p:sldLayoutId id="2147483965" r:id="rId27"/>
    <p:sldLayoutId id="2147483966" r:id="rId28"/>
    <p:sldLayoutId id="2147483967" r:id="rId29"/>
    <p:sldLayoutId id="2147483972" r:id="rId30"/>
    <p:sldLayoutId id="2147483973" r:id="rId31"/>
    <p:sldLayoutId id="2147483974" r:id="rId32"/>
    <p:sldLayoutId id="2147483975" r:id="rId33"/>
    <p:sldLayoutId id="2147483976" r:id="rId34"/>
    <p:sldLayoutId id="2147483977" r:id="rId35"/>
    <p:sldLayoutId id="2147483978" r:id="rId36"/>
    <p:sldLayoutId id="2147483979" r:id="rId37"/>
    <p:sldLayoutId id="2147483980" r:id="rId38"/>
    <p:sldLayoutId id="2147483981" r:id="rId39"/>
    <p:sldLayoutId id="2147484017" r:id="rId40"/>
    <p:sldLayoutId id="2147484018" r:id="rId41"/>
    <p:sldLayoutId id="2147483982" r:id="rId42"/>
    <p:sldLayoutId id="2147483983" r:id="rId43"/>
    <p:sldLayoutId id="2147483984" r:id="rId44"/>
    <p:sldLayoutId id="2147483985" r:id="rId45"/>
    <p:sldLayoutId id="2147483968" r:id="rId46"/>
    <p:sldLayoutId id="2147483986" r:id="rId47"/>
    <p:sldLayoutId id="2147484011" r:id="rId48"/>
    <p:sldLayoutId id="2147484012" r:id="rId49"/>
    <p:sldLayoutId id="2147484013" r:id="rId50"/>
    <p:sldLayoutId id="2147484014" r:id="rId51"/>
    <p:sldLayoutId id="2147483970" r:id="rId52"/>
    <p:sldLayoutId id="2147483987" r:id="rId53"/>
    <p:sldLayoutId id="2147483988" r:id="rId54"/>
    <p:sldLayoutId id="2147484098" r:id="rId5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74" userDrawn="1">
          <p15:clr>
            <a:srgbClr val="F26B43"/>
          </p15:clr>
        </p15:guide>
        <p15:guide id="2" orient="horz" pos="3838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482" userDrawn="1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orient="horz" pos="2092" userDrawn="1">
          <p15:clr>
            <a:srgbClr val="F26B43"/>
          </p15:clr>
        </p15:guide>
        <p15:guide id="8" orient="horz" pos="2228" userDrawn="1">
          <p15:clr>
            <a:srgbClr val="F26B43"/>
          </p15:clr>
        </p15:guide>
        <p15:guide id="9" pos="3840">
          <p15:clr>
            <a:srgbClr val="F26B43"/>
          </p15:clr>
        </p15:guide>
        <p15:guide id="10" pos="3772" userDrawn="1">
          <p15:clr>
            <a:srgbClr val="F26B43"/>
          </p15:clr>
        </p15:guide>
        <p15:guide id="11" pos="3908" userDrawn="1">
          <p15:clr>
            <a:srgbClr val="F26B43"/>
          </p15:clr>
        </p15:guide>
        <p15:guide id="16" pos="2184" userDrawn="1">
          <p15:clr>
            <a:srgbClr val="F26B43"/>
          </p15:clr>
        </p15:guide>
        <p15:guide id="17" pos="2048" userDrawn="1">
          <p15:clr>
            <a:srgbClr val="F26B43"/>
          </p15:clr>
        </p15:guide>
        <p15:guide id="18" pos="5496" userDrawn="1">
          <p15:clr>
            <a:srgbClr val="F26B43"/>
          </p15:clr>
        </p15:guide>
        <p15:guide id="19" pos="5632" userDrawn="1">
          <p15:clr>
            <a:srgbClr val="F26B43"/>
          </p15:clr>
        </p15:guide>
        <p15:guide id="20" pos="461" userDrawn="1">
          <p15:clr>
            <a:srgbClr val="F26B43"/>
          </p15:clr>
        </p15:guide>
        <p15:guide id="21" pos="325" userDrawn="1">
          <p15:clr>
            <a:srgbClr val="F26B43"/>
          </p15:clr>
        </p15:guide>
        <p15:guide id="22" pos="7219" userDrawn="1">
          <p15:clr>
            <a:srgbClr val="F26B43"/>
          </p15:clr>
        </p15:guide>
        <p15:guide id="23" pos="735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6152C61F-FEDC-4D79-B9CA-2A90120199D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6917" y="6340476"/>
            <a:ext cx="13208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l">
              <a:defRPr/>
            </a:pPr>
            <a:r>
              <a:rPr lang="en-US" sz="1000" b="1">
                <a:solidFill>
                  <a:srgbClr val="3F3F3F"/>
                </a:solidFill>
              </a:rPr>
              <a:t>Page </a:t>
            </a:r>
            <a:fld id="{77EC4D0D-7FB2-472B-8D54-B2E4CCDFB710}" type="slidenum">
              <a:rPr lang="en-US" sz="1000" b="1" smtClean="0">
                <a:solidFill>
                  <a:srgbClr val="3F3F3F"/>
                </a:solidFill>
              </a:rPr>
              <a:pPr algn="l">
                <a:defRPr/>
              </a:pPr>
              <a:t>‹#›</a:t>
            </a:fld>
            <a:endParaRPr lang="en-US" sz="1000" b="1">
              <a:solidFill>
                <a:srgbClr val="3F3F3F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FADB578-66FD-4D2D-B0C0-1A1F78FB6263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112844" y="6374739"/>
            <a:ext cx="1015200" cy="42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72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  <p:sldLayoutId id="2147484032" r:id="rId12"/>
    <p:sldLayoutId id="2147484033" r:id="rId13"/>
    <p:sldLayoutId id="2147484034" r:id="rId14"/>
    <p:sldLayoutId id="2147484035" r:id="rId15"/>
    <p:sldLayoutId id="2147484036" r:id="rId16"/>
    <p:sldLayoutId id="2147484037" r:id="rId17"/>
    <p:sldLayoutId id="2147484038" r:id="rId18"/>
    <p:sldLayoutId id="2147484039" r:id="rId19"/>
    <p:sldLayoutId id="2147484040" r:id="rId20"/>
    <p:sldLayoutId id="2147484041" r:id="rId21"/>
    <p:sldLayoutId id="2147484042" r:id="rId22"/>
    <p:sldLayoutId id="2147484043" r:id="rId23"/>
    <p:sldLayoutId id="2147484044" r:id="rId24"/>
    <p:sldLayoutId id="2147484045" r:id="rId25"/>
    <p:sldLayoutId id="2147484046" r:id="rId26"/>
    <p:sldLayoutId id="2147484047" r:id="rId27"/>
    <p:sldLayoutId id="2147484048" r:id="rId28"/>
    <p:sldLayoutId id="2147484049" r:id="rId29"/>
    <p:sldLayoutId id="2147484050" r:id="rId30"/>
    <p:sldLayoutId id="2147484051" r:id="rId31"/>
    <p:sldLayoutId id="2147484052" r:id="rId32"/>
    <p:sldLayoutId id="2147484053" r:id="rId33"/>
    <p:sldLayoutId id="2147484054" r:id="rId34"/>
    <p:sldLayoutId id="2147484055" r:id="rId35"/>
    <p:sldLayoutId id="2147484056" r:id="rId36"/>
    <p:sldLayoutId id="2147484057" r:id="rId37"/>
    <p:sldLayoutId id="2147484058" r:id="rId38"/>
    <p:sldLayoutId id="2147484059" r:id="rId39"/>
    <p:sldLayoutId id="2147484060" r:id="rId40"/>
    <p:sldLayoutId id="2147484061" r:id="rId41"/>
    <p:sldLayoutId id="2147484062" r:id="rId42"/>
    <p:sldLayoutId id="2147484063" r:id="rId43"/>
    <p:sldLayoutId id="2147484064" r:id="rId44"/>
    <p:sldLayoutId id="2147484065" r:id="rId45"/>
    <p:sldLayoutId id="2147484066" r:id="rId46"/>
    <p:sldLayoutId id="2147484067" r:id="rId47"/>
    <p:sldLayoutId id="2147484068" r:id="rId48"/>
    <p:sldLayoutId id="2147484069" r:id="rId49"/>
    <p:sldLayoutId id="2147484070" r:id="rId50"/>
    <p:sldLayoutId id="2147484071" r:id="rId51"/>
    <p:sldLayoutId id="2147484072" r:id="rId52"/>
    <p:sldLayoutId id="2147484073" r:id="rId53"/>
    <p:sldLayoutId id="2147484074" r:id="rId5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74">
          <p15:clr>
            <a:srgbClr val="F26B43"/>
          </p15:clr>
        </p15:guide>
        <p15:guide id="2" orient="horz" pos="3838">
          <p15:clr>
            <a:srgbClr val="F26B43"/>
          </p15:clr>
        </p15:guide>
        <p15:guide id="3" orient="horz" pos="346">
          <p15:clr>
            <a:srgbClr val="F26B43"/>
          </p15:clr>
        </p15:guide>
        <p15:guide id="4" orient="horz" pos="482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orient="horz" pos="2092">
          <p15:clr>
            <a:srgbClr val="F26B43"/>
          </p15:clr>
        </p15:guide>
        <p15:guide id="8" orient="horz" pos="2228">
          <p15:clr>
            <a:srgbClr val="F26B43"/>
          </p15:clr>
        </p15:guide>
        <p15:guide id="9" pos="3840">
          <p15:clr>
            <a:srgbClr val="F26B43"/>
          </p15:clr>
        </p15:guide>
        <p15:guide id="10" pos="3772">
          <p15:clr>
            <a:srgbClr val="F26B43"/>
          </p15:clr>
        </p15:guide>
        <p15:guide id="11" pos="3908">
          <p15:clr>
            <a:srgbClr val="F26B43"/>
          </p15:clr>
        </p15:guide>
        <p15:guide id="16" pos="2184">
          <p15:clr>
            <a:srgbClr val="F26B43"/>
          </p15:clr>
        </p15:guide>
        <p15:guide id="17" pos="2048">
          <p15:clr>
            <a:srgbClr val="F26B43"/>
          </p15:clr>
        </p15:guide>
        <p15:guide id="18" pos="5496">
          <p15:clr>
            <a:srgbClr val="F26B43"/>
          </p15:clr>
        </p15:guide>
        <p15:guide id="19" pos="5632">
          <p15:clr>
            <a:srgbClr val="F26B43"/>
          </p15:clr>
        </p15:guide>
        <p15:guide id="20" pos="461">
          <p15:clr>
            <a:srgbClr val="F26B43"/>
          </p15:clr>
        </p15:guide>
        <p15:guide id="21" pos="325">
          <p15:clr>
            <a:srgbClr val="F26B43"/>
          </p15:clr>
        </p15:guide>
        <p15:guide id="22" pos="7219">
          <p15:clr>
            <a:srgbClr val="F26B43"/>
          </p15:clr>
        </p15:guide>
        <p15:guide id="23" pos="735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508000" y="381000"/>
            <a:ext cx="10972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8" name="Rectangle 8"/>
          <p:cNvSpPr>
            <a:spLocks noGrp="1" noChangeArrowheads="1"/>
          </p:cNvSpPr>
          <p:nvPr>
            <p:ph type="body" idx="1"/>
          </p:nvPr>
        </p:nvSpPr>
        <p:spPr bwMode="gray">
          <a:xfrm>
            <a:off x="508000" y="1236663"/>
            <a:ext cx="10972800" cy="509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</p:txBody>
      </p:sp>
      <p:sp>
        <p:nvSpPr>
          <p:cNvPr id="1034" name="TextBox 12"/>
          <p:cNvSpPr txBox="1">
            <a:spLocks noChangeArrowheads="1"/>
          </p:cNvSpPr>
          <p:nvPr userDrawn="1"/>
        </p:nvSpPr>
        <p:spPr bwMode="auto">
          <a:xfrm>
            <a:off x="306917" y="6340476"/>
            <a:ext cx="13208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l">
              <a:defRPr/>
            </a:pPr>
            <a:r>
              <a:rPr lang="en-US" sz="1000" b="1">
                <a:solidFill>
                  <a:srgbClr val="3F3F3F"/>
                </a:solidFill>
              </a:rPr>
              <a:t>Page </a:t>
            </a:r>
            <a:fld id="{77EC4D0D-7FB2-472B-8D54-B2E4CCDFB710}" type="slidenum">
              <a:rPr lang="en-US" sz="1000" b="1" smtClean="0">
                <a:solidFill>
                  <a:srgbClr val="3F3F3F"/>
                </a:solidFill>
              </a:rPr>
              <a:pPr algn="l">
                <a:defRPr/>
              </a:pPr>
              <a:t>‹#›</a:t>
            </a:fld>
            <a:endParaRPr lang="en-US" sz="1000" b="1">
              <a:solidFill>
                <a:srgbClr val="3F3F3F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C89089F-805E-470B-B9A4-A0B91A512CD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112844" y="6374739"/>
            <a:ext cx="1015200" cy="42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11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  <p:sldLayoutId id="2147484082" r:id="rId7"/>
    <p:sldLayoutId id="2147484083" r:id="rId8"/>
    <p:sldLayoutId id="2147484084" r:id="rId9"/>
    <p:sldLayoutId id="2147484085" r:id="rId10"/>
    <p:sldLayoutId id="2147484086" r:id="rId11"/>
    <p:sldLayoutId id="2147484087" r:id="rId12"/>
    <p:sldLayoutId id="2147484088" r:id="rId13"/>
    <p:sldLayoutId id="2147484089" r:id="rId14"/>
  </p:sldLayoutIdLst>
  <p:transition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453878"/>
          </a:solidFill>
          <a:latin typeface="Calibri" panose="020F0502020204030204" pitchFamily="34" charset="0"/>
          <a:ea typeface="MS PGothic" pitchFamily="34" charset="-128"/>
          <a:cs typeface="Calibri" panose="020F05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0F238C"/>
          </a:solidFill>
          <a:latin typeface="Arial" pitchFamily="-65" charset="0"/>
          <a:ea typeface="MS PGothic" pitchFamily="34" charset="-128"/>
          <a:cs typeface="ＭＳ Ｐゴシック" pitchFamily="-6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0F238C"/>
          </a:solidFill>
          <a:latin typeface="Arial" pitchFamily="-65" charset="0"/>
          <a:ea typeface="MS PGothic" pitchFamily="34" charset="-128"/>
          <a:cs typeface="ＭＳ Ｐゴシック" pitchFamily="-6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0F238C"/>
          </a:solidFill>
          <a:latin typeface="Arial" pitchFamily="-65" charset="0"/>
          <a:ea typeface="MS PGothic" pitchFamily="34" charset="-128"/>
          <a:cs typeface="ＭＳ Ｐゴシック" pitchFamily="-6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0F238C"/>
          </a:solidFill>
          <a:latin typeface="Arial" pitchFamily="-65" charset="0"/>
          <a:ea typeface="MS PGothic" pitchFamily="34" charset="-128"/>
          <a:cs typeface="ＭＳ Ｐゴシック" pitchFamily="-6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bg2"/>
          </a:solidFill>
          <a:latin typeface="Arial" pitchFamily="-65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bg2"/>
          </a:solidFill>
          <a:latin typeface="Arial" pitchFamily="-65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bg2"/>
          </a:solidFill>
          <a:latin typeface="Arial" pitchFamily="-65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bg2"/>
          </a:solidFill>
          <a:latin typeface="Arial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F238C"/>
        </a:buClr>
        <a:buSzPct val="65000"/>
        <a:buFont typeface="Wingdings" pitchFamily="2" charset="2"/>
        <a:buChar char="l"/>
        <a:defRPr sz="2800">
          <a:solidFill>
            <a:srgbClr val="000000"/>
          </a:solidFill>
          <a:latin typeface="Calibri" panose="020F0502020204030204" pitchFamily="34" charset="0"/>
          <a:ea typeface="MS PGothic" pitchFamily="34" charset="-128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F238C"/>
        </a:buClr>
        <a:buFont typeface="Arial" pitchFamily="34" charset="0"/>
        <a:buChar char="–"/>
        <a:defRPr sz="2400">
          <a:solidFill>
            <a:srgbClr val="000000"/>
          </a:solidFill>
          <a:latin typeface="Calibri" panose="020F0502020204030204" pitchFamily="34" charset="0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F238C"/>
        </a:buClr>
        <a:buSzPct val="100000"/>
        <a:buChar char="o"/>
        <a:defRPr sz="2000">
          <a:solidFill>
            <a:srgbClr val="000000"/>
          </a:solidFill>
          <a:latin typeface="Calibri" panose="020F0502020204030204" pitchFamily="34" charset="0"/>
          <a:ea typeface="MS PGothic" pitchFamily="34" charset="-128"/>
        </a:defRPr>
      </a:lvl3pPr>
      <a:lvl4pPr marL="1660525" indent="-288925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"/>
        <a:defRPr sz="1400">
          <a:solidFill>
            <a:srgbClr val="7F7F7F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F238C"/>
        </a:buClr>
        <a:buFont typeface="Arial" pitchFamily="34" charset="0"/>
        <a:buChar char="–"/>
        <a:defRPr sz="1400">
          <a:solidFill>
            <a:srgbClr val="7F7F7F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Char char="–"/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Char char="–"/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Char char="–"/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Char char="–"/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7">
            <a:extLst>
              <a:ext uri="{FF2B5EF4-FFF2-40B4-BE49-F238E27FC236}">
                <a16:creationId xmlns:a16="http://schemas.microsoft.com/office/drawing/2014/main" id="{9FD3ED65-A5FD-46FC-A311-491E50C95A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15938" y="6308725"/>
            <a:ext cx="1015200" cy="360328"/>
            <a:chOff x="1274295" y="2748478"/>
            <a:chExt cx="3428314" cy="1216822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3CE60AD-79BB-45D2-AC24-6A28E80D14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0599" y="2748478"/>
              <a:ext cx="1052010" cy="1216822"/>
            </a:xfrm>
            <a:custGeom>
              <a:avLst/>
              <a:gdLst>
                <a:gd name="connsiteX0" fmla="*/ 952975 w 1052011"/>
                <a:gd name="connsiteY0" fmla="*/ 376318 h 1216822"/>
                <a:gd name="connsiteX1" fmla="*/ 795639 w 1052011"/>
                <a:gd name="connsiteY1" fmla="*/ 381839 h 1216822"/>
                <a:gd name="connsiteX2" fmla="*/ 714211 w 1052011"/>
                <a:gd name="connsiteY2" fmla="*/ 194140 h 1216822"/>
                <a:gd name="connsiteX3" fmla="*/ 465326 w 1052011"/>
                <a:gd name="connsiteY3" fmla="*/ 0 h 1216822"/>
                <a:gd name="connsiteX4" fmla="*/ 106490 w 1052011"/>
                <a:gd name="connsiteY4" fmla="*/ 413122 h 1216822"/>
                <a:gd name="connsiteX5" fmla="*/ 89008 w 1052011"/>
                <a:gd name="connsiteY5" fmla="*/ 469707 h 1216822"/>
                <a:gd name="connsiteX6" fmla="*/ 100049 w 1052011"/>
                <a:gd name="connsiteY6" fmla="*/ 527673 h 1216822"/>
                <a:gd name="connsiteX7" fmla="*/ 149734 w 1052011"/>
                <a:gd name="connsiteY7" fmla="*/ 681329 h 1216822"/>
                <a:gd name="connsiteX8" fmla="*/ 73826 w 1052011"/>
                <a:gd name="connsiteY8" fmla="*/ 864427 h 1216822"/>
                <a:gd name="connsiteX9" fmla="*/ 31042 w 1052011"/>
                <a:gd name="connsiteY9" fmla="*/ 897091 h 1216822"/>
                <a:gd name="connsiteX10" fmla="*/ 2059 w 1052011"/>
                <a:gd name="connsiteY10" fmla="*/ 936194 h 1216822"/>
                <a:gd name="connsiteX11" fmla="*/ 219 w 1052011"/>
                <a:gd name="connsiteY11" fmla="*/ 963337 h 1216822"/>
                <a:gd name="connsiteX12" fmla="*/ 94988 w 1052011"/>
                <a:gd name="connsiteY12" fmla="*/ 1065008 h 1216822"/>
                <a:gd name="connsiteX13" fmla="*/ 95448 w 1052011"/>
                <a:gd name="connsiteY13" fmla="*/ 1065008 h 1216822"/>
                <a:gd name="connsiteX14" fmla="*/ 190218 w 1052011"/>
                <a:gd name="connsiteY14" fmla="*/ 976679 h 1216822"/>
                <a:gd name="connsiteX15" fmla="*/ 287288 w 1052011"/>
                <a:gd name="connsiteY15" fmla="*/ 472468 h 1216822"/>
                <a:gd name="connsiteX16" fmla="*/ 465786 w 1052011"/>
                <a:gd name="connsiteY16" fmla="*/ 189999 h 1216822"/>
                <a:gd name="connsiteX17" fmla="*/ 602880 w 1052011"/>
                <a:gd name="connsiteY17" fmla="*/ 405761 h 1216822"/>
                <a:gd name="connsiteX18" fmla="*/ 370556 w 1052011"/>
                <a:gd name="connsiteY18" fmla="*/ 529973 h 1216822"/>
                <a:gd name="connsiteX19" fmla="*/ 331912 w 1052011"/>
                <a:gd name="connsiteY19" fmla="*/ 792660 h 1216822"/>
                <a:gd name="connsiteX20" fmla="*/ 636923 w 1052011"/>
                <a:gd name="connsiteY20" fmla="*/ 1186920 h 1216822"/>
                <a:gd name="connsiteX21" fmla="*/ 760215 w 1052011"/>
                <a:gd name="connsiteY21" fmla="*/ 1216823 h 1216822"/>
                <a:gd name="connsiteX22" fmla="*/ 838884 w 1052011"/>
                <a:gd name="connsiteY22" fmla="*/ 1199801 h 1216822"/>
                <a:gd name="connsiteX23" fmla="*/ 911111 w 1052011"/>
                <a:gd name="connsiteY23" fmla="*/ 944015 h 1216822"/>
                <a:gd name="connsiteX24" fmla="*/ 886728 w 1052011"/>
                <a:gd name="connsiteY24" fmla="*/ 747575 h 1216822"/>
                <a:gd name="connsiteX25" fmla="*/ 857285 w 1052011"/>
                <a:gd name="connsiteY25" fmla="*/ 599441 h 1216822"/>
                <a:gd name="connsiteX26" fmla="*/ 849925 w 1052011"/>
                <a:gd name="connsiteY26" fmla="*/ 568617 h 1216822"/>
                <a:gd name="connsiteX27" fmla="*/ 958496 w 1052011"/>
                <a:gd name="connsiteY27" fmla="*/ 565397 h 1216822"/>
                <a:gd name="connsiteX28" fmla="*/ 1051885 w 1052011"/>
                <a:gd name="connsiteY28" fmla="*/ 466027 h 1216822"/>
                <a:gd name="connsiteX29" fmla="*/ 952975 w 1052011"/>
                <a:gd name="connsiteY29" fmla="*/ 376318 h 1216822"/>
                <a:gd name="connsiteX30" fmla="*/ 759756 w 1052011"/>
                <a:gd name="connsiteY30" fmla="*/ 592540 h 1216822"/>
                <a:gd name="connsiteX31" fmla="*/ 676487 w 1052011"/>
                <a:gd name="connsiteY31" fmla="*/ 667067 h 1216822"/>
                <a:gd name="connsiteX32" fmla="*/ 722952 w 1052011"/>
                <a:gd name="connsiteY32" fmla="*/ 1001521 h 1216822"/>
                <a:gd name="connsiteX33" fmla="*/ 708690 w 1052011"/>
                <a:gd name="connsiteY33" fmla="*/ 1010722 h 1216822"/>
                <a:gd name="connsiteX34" fmla="*/ 515471 w 1052011"/>
                <a:gd name="connsiteY34" fmla="*/ 745735 h 1216822"/>
                <a:gd name="connsiteX35" fmla="*/ 520071 w 1052011"/>
                <a:gd name="connsiteY35" fmla="*/ 646825 h 1216822"/>
                <a:gd name="connsiteX36" fmla="*/ 757915 w 1052011"/>
                <a:gd name="connsiteY36" fmla="*/ 574598 h 1216822"/>
                <a:gd name="connsiteX37" fmla="*/ 768036 w 1052011"/>
                <a:gd name="connsiteY37" fmla="*/ 584259 h 1216822"/>
                <a:gd name="connsiteX38" fmla="*/ 759756 w 1052011"/>
                <a:gd name="connsiteY38" fmla="*/ 592540 h 121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2011" h="1216822">
                  <a:moveTo>
                    <a:pt x="952975" y="376318"/>
                  </a:moveTo>
                  <a:cubicBezTo>
                    <a:pt x="896389" y="377238"/>
                    <a:pt x="843944" y="379078"/>
                    <a:pt x="795639" y="381839"/>
                  </a:cubicBezTo>
                  <a:cubicBezTo>
                    <a:pt x="772637" y="314672"/>
                    <a:pt x="745494" y="250265"/>
                    <a:pt x="714211" y="194140"/>
                  </a:cubicBezTo>
                  <a:cubicBezTo>
                    <a:pt x="650724" y="80048"/>
                    <a:pt x="569296" y="0"/>
                    <a:pt x="465326" y="0"/>
                  </a:cubicBezTo>
                  <a:cubicBezTo>
                    <a:pt x="317651" y="0"/>
                    <a:pt x="196659" y="138934"/>
                    <a:pt x="106490" y="413122"/>
                  </a:cubicBezTo>
                  <a:cubicBezTo>
                    <a:pt x="100509" y="431063"/>
                    <a:pt x="94528" y="449925"/>
                    <a:pt x="89008" y="469707"/>
                  </a:cubicBezTo>
                  <a:cubicBezTo>
                    <a:pt x="83027" y="489949"/>
                    <a:pt x="87627" y="511112"/>
                    <a:pt x="100049" y="527673"/>
                  </a:cubicBezTo>
                  <a:cubicBezTo>
                    <a:pt x="132252" y="570458"/>
                    <a:pt x="149734" y="623823"/>
                    <a:pt x="149734" y="681329"/>
                  </a:cubicBezTo>
                  <a:cubicBezTo>
                    <a:pt x="149734" y="752636"/>
                    <a:pt x="123051" y="817963"/>
                    <a:pt x="73826" y="864427"/>
                  </a:cubicBezTo>
                  <a:cubicBezTo>
                    <a:pt x="60945" y="876849"/>
                    <a:pt x="46684" y="887890"/>
                    <a:pt x="31042" y="897091"/>
                  </a:cubicBezTo>
                  <a:cubicBezTo>
                    <a:pt x="24601" y="900771"/>
                    <a:pt x="5739" y="915032"/>
                    <a:pt x="2059" y="936194"/>
                  </a:cubicBezTo>
                  <a:cubicBezTo>
                    <a:pt x="219" y="946315"/>
                    <a:pt x="679" y="953676"/>
                    <a:pt x="219" y="963337"/>
                  </a:cubicBezTo>
                  <a:cubicBezTo>
                    <a:pt x="-3462" y="1018083"/>
                    <a:pt x="39783" y="1065008"/>
                    <a:pt x="94988" y="1065008"/>
                  </a:cubicBezTo>
                  <a:lnTo>
                    <a:pt x="95448" y="1065008"/>
                  </a:lnTo>
                  <a:cubicBezTo>
                    <a:pt x="145593" y="1065008"/>
                    <a:pt x="186537" y="1026364"/>
                    <a:pt x="190218" y="976679"/>
                  </a:cubicBezTo>
                  <a:cubicBezTo>
                    <a:pt x="200339" y="825783"/>
                    <a:pt x="239903" y="616002"/>
                    <a:pt x="287288" y="472468"/>
                  </a:cubicBezTo>
                  <a:cubicBezTo>
                    <a:pt x="360895" y="248885"/>
                    <a:pt x="421621" y="189999"/>
                    <a:pt x="465786" y="189999"/>
                  </a:cubicBezTo>
                  <a:cubicBezTo>
                    <a:pt x="543994" y="189999"/>
                    <a:pt x="602880" y="405761"/>
                    <a:pt x="602880" y="405761"/>
                  </a:cubicBezTo>
                  <a:cubicBezTo>
                    <a:pt x="495689" y="428303"/>
                    <a:pt x="419321" y="466947"/>
                    <a:pt x="370556" y="529973"/>
                  </a:cubicBezTo>
                  <a:cubicBezTo>
                    <a:pt x="317651" y="598060"/>
                    <a:pt x="304769" y="686389"/>
                    <a:pt x="331912" y="792660"/>
                  </a:cubicBezTo>
                  <a:cubicBezTo>
                    <a:pt x="386658" y="1004741"/>
                    <a:pt x="525592" y="1135395"/>
                    <a:pt x="636923" y="1186920"/>
                  </a:cubicBezTo>
                  <a:cubicBezTo>
                    <a:pt x="680168" y="1206702"/>
                    <a:pt x="722032" y="1216823"/>
                    <a:pt x="760215" y="1216823"/>
                  </a:cubicBezTo>
                  <a:cubicBezTo>
                    <a:pt x="788738" y="1216823"/>
                    <a:pt x="815421" y="1211302"/>
                    <a:pt x="838884" y="1199801"/>
                  </a:cubicBezTo>
                  <a:cubicBezTo>
                    <a:pt x="910651" y="1164838"/>
                    <a:pt x="919852" y="1076049"/>
                    <a:pt x="911111" y="944015"/>
                  </a:cubicBezTo>
                  <a:cubicBezTo>
                    <a:pt x="906970" y="885129"/>
                    <a:pt x="898690" y="817502"/>
                    <a:pt x="886728" y="747575"/>
                  </a:cubicBezTo>
                  <a:cubicBezTo>
                    <a:pt x="878447" y="698811"/>
                    <a:pt x="868326" y="648665"/>
                    <a:pt x="857285" y="599441"/>
                  </a:cubicBezTo>
                  <a:cubicBezTo>
                    <a:pt x="854985" y="589320"/>
                    <a:pt x="852685" y="578738"/>
                    <a:pt x="849925" y="568617"/>
                  </a:cubicBezTo>
                  <a:cubicBezTo>
                    <a:pt x="887188" y="566777"/>
                    <a:pt x="924452" y="565857"/>
                    <a:pt x="958496" y="565397"/>
                  </a:cubicBezTo>
                  <a:cubicBezTo>
                    <a:pt x="1011861" y="564937"/>
                    <a:pt x="1054645" y="519852"/>
                    <a:pt x="1051885" y="466027"/>
                  </a:cubicBezTo>
                  <a:cubicBezTo>
                    <a:pt x="1049125" y="414962"/>
                    <a:pt x="1004500" y="375398"/>
                    <a:pt x="952975" y="376318"/>
                  </a:cubicBezTo>
                  <a:close/>
                  <a:moveTo>
                    <a:pt x="759756" y="592540"/>
                  </a:moveTo>
                  <a:cubicBezTo>
                    <a:pt x="728932" y="596680"/>
                    <a:pt x="664986" y="610482"/>
                    <a:pt x="676487" y="667067"/>
                  </a:cubicBezTo>
                  <a:cubicBezTo>
                    <a:pt x="676487" y="667067"/>
                    <a:pt x="715591" y="837745"/>
                    <a:pt x="722952" y="1001521"/>
                  </a:cubicBezTo>
                  <a:cubicBezTo>
                    <a:pt x="723412" y="1008882"/>
                    <a:pt x="715591" y="1013942"/>
                    <a:pt x="708690" y="1010722"/>
                  </a:cubicBezTo>
                  <a:cubicBezTo>
                    <a:pt x="647044" y="978059"/>
                    <a:pt x="554575" y="896170"/>
                    <a:pt x="515471" y="745735"/>
                  </a:cubicBezTo>
                  <a:cubicBezTo>
                    <a:pt x="497529" y="676268"/>
                    <a:pt x="514551" y="654186"/>
                    <a:pt x="520071" y="646825"/>
                  </a:cubicBezTo>
                  <a:cubicBezTo>
                    <a:pt x="536173" y="626123"/>
                    <a:pt x="586778" y="592080"/>
                    <a:pt x="757915" y="574598"/>
                  </a:cubicBezTo>
                  <a:cubicBezTo>
                    <a:pt x="763436" y="574138"/>
                    <a:pt x="768036" y="578278"/>
                    <a:pt x="768036" y="584259"/>
                  </a:cubicBezTo>
                  <a:cubicBezTo>
                    <a:pt x="768036" y="588399"/>
                    <a:pt x="764356" y="592080"/>
                    <a:pt x="759756" y="592540"/>
                  </a:cubicBezTo>
                  <a:close/>
                </a:path>
              </a:pathLst>
            </a:custGeom>
            <a:solidFill>
              <a:srgbClr val="3DE580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1AB5355-1CAE-4F54-8C17-DBEB16CA9FBE}"/>
                </a:ext>
              </a:extLst>
            </p:cNvPr>
            <p:cNvSpPr/>
            <p:nvPr/>
          </p:nvSpPr>
          <p:spPr>
            <a:xfrm>
              <a:off x="2228354" y="3199782"/>
              <a:ext cx="489984" cy="460966"/>
            </a:xfrm>
            <a:custGeom>
              <a:avLst/>
              <a:gdLst>
                <a:gd name="connsiteX0" fmla="*/ 487189 w 489984"/>
                <a:gd name="connsiteY0" fmla="*/ 23002 h 460966"/>
                <a:gd name="connsiteX1" fmla="*/ 474308 w 489984"/>
                <a:gd name="connsiteY1" fmla="*/ 8281 h 460966"/>
                <a:gd name="connsiteX2" fmla="*/ 374478 w 489984"/>
                <a:gd name="connsiteY2" fmla="*/ 8281 h 460966"/>
                <a:gd name="connsiteX3" fmla="*/ 365737 w 489984"/>
                <a:gd name="connsiteY3" fmla="*/ 22082 h 460966"/>
                <a:gd name="connsiteX4" fmla="*/ 372638 w 489984"/>
                <a:gd name="connsiteY4" fmla="*/ 34043 h 460966"/>
                <a:gd name="connsiteX5" fmla="*/ 372638 w 489984"/>
                <a:gd name="connsiteY5" fmla="*/ 44164 h 460966"/>
                <a:gd name="connsiteX6" fmla="*/ 360676 w 489984"/>
                <a:gd name="connsiteY6" fmla="*/ 44164 h 460966"/>
                <a:gd name="connsiteX7" fmla="*/ 234624 w 489984"/>
                <a:gd name="connsiteY7" fmla="*/ 0 h 460966"/>
                <a:gd name="connsiteX8" fmla="*/ 0 w 489984"/>
                <a:gd name="connsiteY8" fmla="*/ 230483 h 460966"/>
                <a:gd name="connsiteX9" fmla="*/ 234624 w 489984"/>
                <a:gd name="connsiteY9" fmla="*/ 460967 h 460966"/>
                <a:gd name="connsiteX10" fmla="*/ 376778 w 489984"/>
                <a:gd name="connsiteY10" fmla="*/ 401621 h 460966"/>
                <a:gd name="connsiteX11" fmla="*/ 386899 w 489984"/>
                <a:gd name="connsiteY11" fmla="*/ 400700 h 460966"/>
                <a:gd name="connsiteX12" fmla="*/ 388279 w 489984"/>
                <a:gd name="connsiteY12" fmla="*/ 412202 h 460966"/>
                <a:gd name="connsiteX13" fmla="*/ 374018 w 489984"/>
                <a:gd name="connsiteY13" fmla="*/ 434744 h 460966"/>
                <a:gd name="connsiteX14" fmla="*/ 383219 w 489984"/>
                <a:gd name="connsiteY14" fmla="*/ 448085 h 460966"/>
                <a:gd name="connsiteX15" fmla="*/ 480288 w 489984"/>
                <a:gd name="connsiteY15" fmla="*/ 448085 h 460966"/>
                <a:gd name="connsiteX16" fmla="*/ 489949 w 489984"/>
                <a:gd name="connsiteY16" fmla="*/ 437044 h 460966"/>
                <a:gd name="connsiteX17" fmla="*/ 487189 w 489984"/>
                <a:gd name="connsiteY17" fmla="*/ 23002 h 460966"/>
                <a:gd name="connsiteX18" fmla="*/ 235084 w 489984"/>
                <a:gd name="connsiteY18" fmla="*/ 339054 h 460966"/>
                <a:gd name="connsiteX19" fmla="*/ 127433 w 489984"/>
                <a:gd name="connsiteY19" fmla="*/ 229563 h 460966"/>
                <a:gd name="connsiteX20" fmla="*/ 235084 w 489984"/>
                <a:gd name="connsiteY20" fmla="*/ 120072 h 460966"/>
                <a:gd name="connsiteX21" fmla="*/ 342735 w 489984"/>
                <a:gd name="connsiteY21" fmla="*/ 229563 h 460966"/>
                <a:gd name="connsiteX22" fmla="*/ 235084 w 489984"/>
                <a:gd name="connsiteY22" fmla="*/ 33905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9984" h="460966">
                  <a:moveTo>
                    <a:pt x="487189" y="23002"/>
                  </a:moveTo>
                  <a:cubicBezTo>
                    <a:pt x="488109" y="15182"/>
                    <a:pt x="482129" y="8281"/>
                    <a:pt x="474308" y="8281"/>
                  </a:cubicBezTo>
                  <a:cubicBezTo>
                    <a:pt x="453606" y="8281"/>
                    <a:pt x="399320" y="8281"/>
                    <a:pt x="374478" y="8281"/>
                  </a:cubicBezTo>
                  <a:cubicBezTo>
                    <a:pt x="367577" y="8281"/>
                    <a:pt x="362517" y="15642"/>
                    <a:pt x="365737" y="22082"/>
                  </a:cubicBezTo>
                  <a:cubicBezTo>
                    <a:pt x="367117" y="25763"/>
                    <a:pt x="369417" y="29903"/>
                    <a:pt x="372638" y="34043"/>
                  </a:cubicBezTo>
                  <a:cubicBezTo>
                    <a:pt x="374938" y="36804"/>
                    <a:pt x="374938" y="41404"/>
                    <a:pt x="372638" y="44164"/>
                  </a:cubicBezTo>
                  <a:cubicBezTo>
                    <a:pt x="369417" y="47845"/>
                    <a:pt x="363897" y="47845"/>
                    <a:pt x="360676" y="44164"/>
                  </a:cubicBezTo>
                  <a:cubicBezTo>
                    <a:pt x="330313" y="9201"/>
                    <a:pt x="280628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577"/>
                    <a:pt x="104891" y="460967"/>
                    <a:pt x="234624" y="460967"/>
                  </a:cubicBezTo>
                  <a:cubicBezTo>
                    <a:pt x="287989" y="460967"/>
                    <a:pt x="337214" y="436584"/>
                    <a:pt x="376778" y="401621"/>
                  </a:cubicBezTo>
                  <a:cubicBezTo>
                    <a:pt x="379538" y="399320"/>
                    <a:pt x="383679" y="398400"/>
                    <a:pt x="386899" y="400700"/>
                  </a:cubicBezTo>
                  <a:cubicBezTo>
                    <a:pt x="391039" y="403461"/>
                    <a:pt x="391500" y="408981"/>
                    <a:pt x="388279" y="412202"/>
                  </a:cubicBezTo>
                  <a:cubicBezTo>
                    <a:pt x="383679" y="417262"/>
                    <a:pt x="377238" y="425543"/>
                    <a:pt x="374018" y="434744"/>
                  </a:cubicBezTo>
                  <a:cubicBezTo>
                    <a:pt x="371258" y="441185"/>
                    <a:pt x="376318" y="448085"/>
                    <a:pt x="383219" y="448085"/>
                  </a:cubicBezTo>
                  <a:lnTo>
                    <a:pt x="480288" y="448085"/>
                  </a:lnTo>
                  <a:cubicBezTo>
                    <a:pt x="486269" y="448085"/>
                    <a:pt x="490410" y="443025"/>
                    <a:pt x="489949" y="437044"/>
                  </a:cubicBezTo>
                  <a:cubicBezTo>
                    <a:pt x="477068" y="311451"/>
                    <a:pt x="460507" y="237844"/>
                    <a:pt x="487189" y="23002"/>
                  </a:cubicBezTo>
                  <a:close/>
                  <a:moveTo>
                    <a:pt x="235084" y="339054"/>
                  </a:moveTo>
                  <a:cubicBezTo>
                    <a:pt x="171137" y="339054"/>
                    <a:pt x="127433" y="289829"/>
                    <a:pt x="127433" y="229563"/>
                  </a:cubicBezTo>
                  <a:cubicBezTo>
                    <a:pt x="127433" y="169297"/>
                    <a:pt x="171137" y="120072"/>
                    <a:pt x="235084" y="120072"/>
                  </a:cubicBezTo>
                  <a:cubicBezTo>
                    <a:pt x="299030" y="120072"/>
                    <a:pt x="342735" y="169297"/>
                    <a:pt x="342735" y="229563"/>
                  </a:cubicBezTo>
                  <a:cubicBezTo>
                    <a:pt x="342735" y="289829"/>
                    <a:pt x="299030" y="339054"/>
                    <a:pt x="235084" y="3390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D68BB4-1151-413A-A3C3-2FEE883A2E8B}"/>
                </a:ext>
              </a:extLst>
            </p:cNvPr>
            <p:cNvSpPr/>
            <p:nvPr/>
          </p:nvSpPr>
          <p:spPr>
            <a:xfrm>
              <a:off x="3294281" y="3198862"/>
              <a:ext cx="469247" cy="460966"/>
            </a:xfrm>
            <a:custGeom>
              <a:avLst/>
              <a:gdLst>
                <a:gd name="connsiteX0" fmla="*/ 469247 w 469247"/>
                <a:gd name="connsiteY0" fmla="*/ 230483 h 460966"/>
                <a:gd name="connsiteX1" fmla="*/ 414962 w 469247"/>
                <a:gd name="connsiteY1" fmla="*/ 79128 h 460966"/>
                <a:gd name="connsiteX2" fmla="*/ 234624 w 469247"/>
                <a:gd name="connsiteY2" fmla="*/ 0 h 460966"/>
                <a:gd name="connsiteX3" fmla="*/ 0 w 469247"/>
                <a:gd name="connsiteY3" fmla="*/ 230483 h 460966"/>
                <a:gd name="connsiteX4" fmla="*/ 234624 w 469247"/>
                <a:gd name="connsiteY4" fmla="*/ 460967 h 460966"/>
                <a:gd name="connsiteX5" fmla="*/ 350095 w 469247"/>
                <a:gd name="connsiteY5" fmla="*/ 433364 h 460966"/>
                <a:gd name="connsiteX6" fmla="*/ 469247 w 469247"/>
                <a:gd name="connsiteY6" fmla="*/ 230483 h 460966"/>
                <a:gd name="connsiteX7" fmla="*/ 234624 w 469247"/>
                <a:gd name="connsiteY7" fmla="*/ 339974 h 460966"/>
                <a:gd name="connsiteX8" fmla="*/ 126973 w 469247"/>
                <a:gd name="connsiteY8" fmla="*/ 230483 h 460966"/>
                <a:gd name="connsiteX9" fmla="*/ 234624 w 469247"/>
                <a:gd name="connsiteY9" fmla="*/ 120992 h 460966"/>
                <a:gd name="connsiteX10" fmla="*/ 342275 w 469247"/>
                <a:gd name="connsiteY10" fmla="*/ 230483 h 460966"/>
                <a:gd name="connsiteX11" fmla="*/ 234624 w 469247"/>
                <a:gd name="connsiteY11" fmla="*/ 339974 h 460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247" h="460966">
                  <a:moveTo>
                    <a:pt x="469247" y="230483"/>
                  </a:moveTo>
                  <a:cubicBezTo>
                    <a:pt x="469247" y="170217"/>
                    <a:pt x="449005" y="118232"/>
                    <a:pt x="414962" y="79128"/>
                  </a:cubicBezTo>
                  <a:cubicBezTo>
                    <a:pt x="372178" y="28983"/>
                    <a:pt x="307311" y="0"/>
                    <a:pt x="234624" y="0"/>
                  </a:cubicBezTo>
                  <a:cubicBezTo>
                    <a:pt x="105351" y="0"/>
                    <a:pt x="0" y="93849"/>
                    <a:pt x="0" y="230483"/>
                  </a:cubicBezTo>
                  <a:cubicBezTo>
                    <a:pt x="0" y="367117"/>
                    <a:pt x="104891" y="460967"/>
                    <a:pt x="234624" y="460967"/>
                  </a:cubicBezTo>
                  <a:cubicBezTo>
                    <a:pt x="276488" y="460967"/>
                    <a:pt x="316052" y="451306"/>
                    <a:pt x="350095" y="433364"/>
                  </a:cubicBezTo>
                  <a:cubicBezTo>
                    <a:pt x="420942" y="395640"/>
                    <a:pt x="469247" y="322953"/>
                    <a:pt x="469247" y="230483"/>
                  </a:cubicBezTo>
                  <a:close/>
                  <a:moveTo>
                    <a:pt x="234624" y="339974"/>
                  </a:moveTo>
                  <a:cubicBezTo>
                    <a:pt x="170677" y="339974"/>
                    <a:pt x="126973" y="290749"/>
                    <a:pt x="126973" y="230483"/>
                  </a:cubicBezTo>
                  <a:cubicBezTo>
                    <a:pt x="126973" y="170217"/>
                    <a:pt x="170677" y="120992"/>
                    <a:pt x="234624" y="120992"/>
                  </a:cubicBezTo>
                  <a:cubicBezTo>
                    <a:pt x="298570" y="120992"/>
                    <a:pt x="342275" y="170217"/>
                    <a:pt x="342275" y="230483"/>
                  </a:cubicBezTo>
                  <a:cubicBezTo>
                    <a:pt x="342275" y="290749"/>
                    <a:pt x="298570" y="339974"/>
                    <a:pt x="234624" y="33997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9C3E2B-95F2-4814-951F-2F60F3B6C0E8}"/>
                </a:ext>
              </a:extLst>
            </p:cNvPr>
            <p:cNvSpPr/>
            <p:nvPr/>
          </p:nvSpPr>
          <p:spPr>
            <a:xfrm>
              <a:off x="2759707" y="3052567"/>
              <a:ext cx="494549" cy="608181"/>
            </a:xfrm>
            <a:custGeom>
              <a:avLst/>
              <a:gdLst>
                <a:gd name="connsiteX0" fmla="*/ 483969 w 494549"/>
                <a:gd name="connsiteY0" fmla="*/ 0 h 608181"/>
                <a:gd name="connsiteX1" fmla="*/ 375398 w 494549"/>
                <a:gd name="connsiteY1" fmla="*/ 0 h 608181"/>
                <a:gd name="connsiteX2" fmla="*/ 365737 w 494549"/>
                <a:gd name="connsiteY2" fmla="*/ 8281 h 608181"/>
                <a:gd name="connsiteX3" fmla="*/ 353316 w 494549"/>
                <a:gd name="connsiteY3" fmla="*/ 139854 h 608181"/>
                <a:gd name="connsiteX4" fmla="*/ 362517 w 494549"/>
                <a:gd name="connsiteY4" fmla="*/ 168837 h 608181"/>
                <a:gd name="connsiteX5" fmla="*/ 363437 w 494549"/>
                <a:gd name="connsiteY5" fmla="*/ 170217 h 608181"/>
                <a:gd name="connsiteX6" fmla="*/ 363897 w 494549"/>
                <a:gd name="connsiteY6" fmla="*/ 180798 h 608181"/>
                <a:gd name="connsiteX7" fmla="*/ 351475 w 494549"/>
                <a:gd name="connsiteY7" fmla="*/ 182178 h 608181"/>
                <a:gd name="connsiteX8" fmla="*/ 234624 w 494549"/>
                <a:gd name="connsiteY8" fmla="*/ 147215 h 608181"/>
                <a:gd name="connsiteX9" fmla="*/ 0 w 494549"/>
                <a:gd name="connsiteY9" fmla="*/ 377698 h 608181"/>
                <a:gd name="connsiteX10" fmla="*/ 234624 w 494549"/>
                <a:gd name="connsiteY10" fmla="*/ 608181 h 608181"/>
                <a:gd name="connsiteX11" fmla="*/ 376778 w 494549"/>
                <a:gd name="connsiteY11" fmla="*/ 548835 h 608181"/>
                <a:gd name="connsiteX12" fmla="*/ 386899 w 494549"/>
                <a:gd name="connsiteY12" fmla="*/ 547915 h 608181"/>
                <a:gd name="connsiteX13" fmla="*/ 388279 w 494549"/>
                <a:gd name="connsiteY13" fmla="*/ 559416 h 608181"/>
                <a:gd name="connsiteX14" fmla="*/ 374018 w 494549"/>
                <a:gd name="connsiteY14" fmla="*/ 581959 h 608181"/>
                <a:gd name="connsiteX15" fmla="*/ 383219 w 494549"/>
                <a:gd name="connsiteY15" fmla="*/ 595300 h 608181"/>
                <a:gd name="connsiteX16" fmla="*/ 480749 w 494549"/>
                <a:gd name="connsiteY16" fmla="*/ 595300 h 608181"/>
                <a:gd name="connsiteX17" fmla="*/ 490410 w 494549"/>
                <a:gd name="connsiteY17" fmla="*/ 584719 h 608181"/>
                <a:gd name="connsiteX18" fmla="*/ 494550 w 494549"/>
                <a:gd name="connsiteY18" fmla="*/ 11041 h 608181"/>
                <a:gd name="connsiteX19" fmla="*/ 483969 w 494549"/>
                <a:gd name="connsiteY19" fmla="*/ 0 h 608181"/>
                <a:gd name="connsiteX20" fmla="*/ 234164 w 494549"/>
                <a:gd name="connsiteY20" fmla="*/ 486269 h 608181"/>
                <a:gd name="connsiteX21" fmla="*/ 126513 w 494549"/>
                <a:gd name="connsiteY21" fmla="*/ 376778 h 608181"/>
                <a:gd name="connsiteX22" fmla="*/ 234164 w 494549"/>
                <a:gd name="connsiteY22" fmla="*/ 267287 h 608181"/>
                <a:gd name="connsiteX23" fmla="*/ 341815 w 494549"/>
                <a:gd name="connsiteY23" fmla="*/ 376778 h 608181"/>
                <a:gd name="connsiteX24" fmla="*/ 234164 w 494549"/>
                <a:gd name="connsiteY24" fmla="*/ 486269 h 60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4549" h="608181">
                  <a:moveTo>
                    <a:pt x="483969" y="0"/>
                  </a:moveTo>
                  <a:lnTo>
                    <a:pt x="375398" y="0"/>
                  </a:lnTo>
                  <a:cubicBezTo>
                    <a:pt x="370337" y="0"/>
                    <a:pt x="366197" y="3680"/>
                    <a:pt x="365737" y="8281"/>
                  </a:cubicBezTo>
                  <a:cubicBezTo>
                    <a:pt x="357916" y="60266"/>
                    <a:pt x="354696" y="113631"/>
                    <a:pt x="353316" y="139854"/>
                  </a:cubicBezTo>
                  <a:cubicBezTo>
                    <a:pt x="352856" y="150435"/>
                    <a:pt x="356076" y="160556"/>
                    <a:pt x="362517" y="168837"/>
                  </a:cubicBezTo>
                  <a:lnTo>
                    <a:pt x="363437" y="170217"/>
                  </a:lnTo>
                  <a:cubicBezTo>
                    <a:pt x="365737" y="173438"/>
                    <a:pt x="366197" y="177578"/>
                    <a:pt x="363897" y="180798"/>
                  </a:cubicBezTo>
                  <a:cubicBezTo>
                    <a:pt x="360676" y="184939"/>
                    <a:pt x="355156" y="185399"/>
                    <a:pt x="351475" y="182178"/>
                  </a:cubicBezTo>
                  <a:cubicBezTo>
                    <a:pt x="320652" y="154576"/>
                    <a:pt x="276028" y="147215"/>
                    <a:pt x="234624" y="147215"/>
                  </a:cubicBezTo>
                  <a:cubicBezTo>
                    <a:pt x="105351" y="147215"/>
                    <a:pt x="0" y="241064"/>
                    <a:pt x="0" y="377698"/>
                  </a:cubicBezTo>
                  <a:cubicBezTo>
                    <a:pt x="0" y="514792"/>
                    <a:pt x="104891" y="608181"/>
                    <a:pt x="234624" y="608181"/>
                  </a:cubicBezTo>
                  <a:cubicBezTo>
                    <a:pt x="287989" y="608181"/>
                    <a:pt x="337214" y="583799"/>
                    <a:pt x="376778" y="548835"/>
                  </a:cubicBezTo>
                  <a:cubicBezTo>
                    <a:pt x="379538" y="546535"/>
                    <a:pt x="383679" y="545615"/>
                    <a:pt x="386899" y="547915"/>
                  </a:cubicBezTo>
                  <a:cubicBezTo>
                    <a:pt x="391039" y="550676"/>
                    <a:pt x="391500" y="556196"/>
                    <a:pt x="388279" y="559416"/>
                  </a:cubicBezTo>
                  <a:cubicBezTo>
                    <a:pt x="383679" y="564477"/>
                    <a:pt x="377238" y="572758"/>
                    <a:pt x="374018" y="581959"/>
                  </a:cubicBezTo>
                  <a:cubicBezTo>
                    <a:pt x="371258" y="588399"/>
                    <a:pt x="376318" y="595300"/>
                    <a:pt x="383219" y="595300"/>
                  </a:cubicBezTo>
                  <a:lnTo>
                    <a:pt x="480749" y="595300"/>
                  </a:lnTo>
                  <a:cubicBezTo>
                    <a:pt x="486269" y="595300"/>
                    <a:pt x="490870" y="590240"/>
                    <a:pt x="490410" y="584719"/>
                  </a:cubicBezTo>
                  <a:cubicBezTo>
                    <a:pt x="478908" y="444865"/>
                    <a:pt x="462807" y="255326"/>
                    <a:pt x="494550" y="11041"/>
                  </a:cubicBezTo>
                  <a:cubicBezTo>
                    <a:pt x="494550" y="5521"/>
                    <a:pt x="489949" y="0"/>
                    <a:pt x="483969" y="0"/>
                  </a:cubicBezTo>
                  <a:close/>
                  <a:moveTo>
                    <a:pt x="234164" y="486269"/>
                  </a:moveTo>
                  <a:cubicBezTo>
                    <a:pt x="170217" y="486269"/>
                    <a:pt x="126513" y="437044"/>
                    <a:pt x="126513" y="376778"/>
                  </a:cubicBezTo>
                  <a:cubicBezTo>
                    <a:pt x="126513" y="316512"/>
                    <a:pt x="170217" y="267287"/>
                    <a:pt x="234164" y="267287"/>
                  </a:cubicBezTo>
                  <a:cubicBezTo>
                    <a:pt x="298110" y="267287"/>
                    <a:pt x="341815" y="316512"/>
                    <a:pt x="341815" y="376778"/>
                  </a:cubicBezTo>
                  <a:cubicBezTo>
                    <a:pt x="341815" y="437044"/>
                    <a:pt x="298110" y="486269"/>
                    <a:pt x="234164" y="486269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EB7A8A-442F-42CE-8335-9222484074C4}"/>
                </a:ext>
              </a:extLst>
            </p:cNvPr>
            <p:cNvSpPr/>
            <p:nvPr/>
          </p:nvSpPr>
          <p:spPr>
            <a:xfrm>
              <a:off x="1274295" y="3078790"/>
              <a:ext cx="521562" cy="569077"/>
            </a:xfrm>
            <a:custGeom>
              <a:avLst/>
              <a:gdLst>
                <a:gd name="connsiteX0" fmla="*/ 327935 w 521562"/>
                <a:gd name="connsiteY0" fmla="*/ 7821 h 569077"/>
                <a:gd name="connsiteX1" fmla="*/ 315514 w 521562"/>
                <a:gd name="connsiteY1" fmla="*/ 0 h 569077"/>
                <a:gd name="connsiteX2" fmla="*/ 207403 w 521562"/>
                <a:gd name="connsiteY2" fmla="*/ 0 h 569077"/>
                <a:gd name="connsiteX3" fmla="*/ 194982 w 521562"/>
                <a:gd name="connsiteY3" fmla="*/ 7821 h 569077"/>
                <a:gd name="connsiteX4" fmla="*/ 382 w 521562"/>
                <a:gd name="connsiteY4" fmla="*/ 556196 h 569077"/>
                <a:gd name="connsiteX5" fmla="*/ 10043 w 521562"/>
                <a:gd name="connsiteY5" fmla="*/ 569077 h 569077"/>
                <a:gd name="connsiteX6" fmla="*/ 120454 w 521562"/>
                <a:gd name="connsiteY6" fmla="*/ 569077 h 569077"/>
                <a:gd name="connsiteX7" fmla="*/ 132876 w 521562"/>
                <a:gd name="connsiteY7" fmla="*/ 559416 h 569077"/>
                <a:gd name="connsiteX8" fmla="*/ 154038 w 521562"/>
                <a:gd name="connsiteY8" fmla="*/ 479368 h 569077"/>
                <a:gd name="connsiteX9" fmla="*/ 164159 w 521562"/>
                <a:gd name="connsiteY9" fmla="*/ 471548 h 569077"/>
                <a:gd name="connsiteX10" fmla="*/ 357378 w 521562"/>
                <a:gd name="connsiteY10" fmla="*/ 471548 h 569077"/>
                <a:gd name="connsiteX11" fmla="*/ 367499 w 521562"/>
                <a:gd name="connsiteY11" fmla="*/ 479368 h 569077"/>
                <a:gd name="connsiteX12" fmla="*/ 388662 w 521562"/>
                <a:gd name="connsiteY12" fmla="*/ 559416 h 569077"/>
                <a:gd name="connsiteX13" fmla="*/ 401083 w 521562"/>
                <a:gd name="connsiteY13" fmla="*/ 569077 h 569077"/>
                <a:gd name="connsiteX14" fmla="*/ 511494 w 521562"/>
                <a:gd name="connsiteY14" fmla="*/ 569077 h 569077"/>
                <a:gd name="connsiteX15" fmla="*/ 521155 w 521562"/>
                <a:gd name="connsiteY15" fmla="*/ 556196 h 569077"/>
                <a:gd name="connsiteX16" fmla="*/ 327935 w 521562"/>
                <a:gd name="connsiteY16" fmla="*/ 7821 h 569077"/>
                <a:gd name="connsiteX17" fmla="*/ 197282 w 521562"/>
                <a:gd name="connsiteY17" fmla="*/ 336754 h 569077"/>
                <a:gd name="connsiteX18" fmla="*/ 252028 w 521562"/>
                <a:gd name="connsiteY18" fmla="*/ 173437 h 569077"/>
                <a:gd name="connsiteX19" fmla="*/ 258928 w 521562"/>
                <a:gd name="connsiteY19" fmla="*/ 166997 h 569077"/>
                <a:gd name="connsiteX20" fmla="*/ 269970 w 521562"/>
                <a:gd name="connsiteY20" fmla="*/ 172977 h 569077"/>
                <a:gd name="connsiteX21" fmla="*/ 324715 w 521562"/>
                <a:gd name="connsiteY21" fmla="*/ 336294 h 569077"/>
                <a:gd name="connsiteX22" fmla="*/ 314134 w 521562"/>
                <a:gd name="connsiteY22" fmla="*/ 350555 h 569077"/>
                <a:gd name="connsiteX23" fmla="*/ 206483 w 521562"/>
                <a:gd name="connsiteY23" fmla="*/ 350555 h 569077"/>
                <a:gd name="connsiteX24" fmla="*/ 197282 w 521562"/>
                <a:gd name="connsiteY24" fmla="*/ 336754 h 56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1562" h="569077">
                  <a:moveTo>
                    <a:pt x="327935" y="7821"/>
                  </a:moveTo>
                  <a:cubicBezTo>
                    <a:pt x="325635" y="2760"/>
                    <a:pt x="321035" y="0"/>
                    <a:pt x="315514" y="0"/>
                  </a:cubicBezTo>
                  <a:lnTo>
                    <a:pt x="207403" y="0"/>
                  </a:lnTo>
                  <a:cubicBezTo>
                    <a:pt x="201883" y="0"/>
                    <a:pt x="197282" y="3220"/>
                    <a:pt x="194982" y="7821"/>
                  </a:cubicBezTo>
                  <a:cubicBezTo>
                    <a:pt x="87331" y="248425"/>
                    <a:pt x="16484" y="497770"/>
                    <a:pt x="382" y="556196"/>
                  </a:cubicBezTo>
                  <a:cubicBezTo>
                    <a:pt x="-1458" y="562637"/>
                    <a:pt x="3603" y="569077"/>
                    <a:pt x="10043" y="569077"/>
                  </a:cubicBezTo>
                  <a:lnTo>
                    <a:pt x="120454" y="569077"/>
                  </a:lnTo>
                  <a:cubicBezTo>
                    <a:pt x="126435" y="569077"/>
                    <a:pt x="131496" y="564937"/>
                    <a:pt x="132876" y="559416"/>
                  </a:cubicBezTo>
                  <a:cubicBezTo>
                    <a:pt x="136096" y="545615"/>
                    <a:pt x="143457" y="518012"/>
                    <a:pt x="154038" y="479368"/>
                  </a:cubicBezTo>
                  <a:cubicBezTo>
                    <a:pt x="155418" y="474768"/>
                    <a:pt x="159558" y="471548"/>
                    <a:pt x="164159" y="471548"/>
                  </a:cubicBezTo>
                  <a:lnTo>
                    <a:pt x="357378" y="471548"/>
                  </a:lnTo>
                  <a:cubicBezTo>
                    <a:pt x="361979" y="471548"/>
                    <a:pt x="366119" y="474768"/>
                    <a:pt x="367499" y="479368"/>
                  </a:cubicBezTo>
                  <a:cubicBezTo>
                    <a:pt x="378080" y="518012"/>
                    <a:pt x="385441" y="545615"/>
                    <a:pt x="388662" y="559416"/>
                  </a:cubicBezTo>
                  <a:cubicBezTo>
                    <a:pt x="390042" y="565397"/>
                    <a:pt x="395102" y="569077"/>
                    <a:pt x="401083" y="569077"/>
                  </a:cubicBezTo>
                  <a:lnTo>
                    <a:pt x="511494" y="569077"/>
                  </a:lnTo>
                  <a:cubicBezTo>
                    <a:pt x="518395" y="569077"/>
                    <a:pt x="522995" y="562637"/>
                    <a:pt x="521155" y="556196"/>
                  </a:cubicBezTo>
                  <a:cubicBezTo>
                    <a:pt x="506433" y="497770"/>
                    <a:pt x="435586" y="248425"/>
                    <a:pt x="327935" y="7821"/>
                  </a:cubicBezTo>
                  <a:close/>
                  <a:moveTo>
                    <a:pt x="197282" y="336754"/>
                  </a:moveTo>
                  <a:cubicBezTo>
                    <a:pt x="212924" y="287989"/>
                    <a:pt x="231326" y="230483"/>
                    <a:pt x="252028" y="173437"/>
                  </a:cubicBezTo>
                  <a:cubicBezTo>
                    <a:pt x="253408" y="170217"/>
                    <a:pt x="255708" y="167457"/>
                    <a:pt x="258928" y="166997"/>
                  </a:cubicBezTo>
                  <a:cubicBezTo>
                    <a:pt x="263989" y="165617"/>
                    <a:pt x="268589" y="168377"/>
                    <a:pt x="269970" y="172977"/>
                  </a:cubicBezTo>
                  <a:cubicBezTo>
                    <a:pt x="291132" y="230023"/>
                    <a:pt x="309073" y="287529"/>
                    <a:pt x="324715" y="336294"/>
                  </a:cubicBezTo>
                  <a:cubicBezTo>
                    <a:pt x="327015" y="343195"/>
                    <a:pt x="321495" y="350555"/>
                    <a:pt x="314134" y="350555"/>
                  </a:cubicBezTo>
                  <a:lnTo>
                    <a:pt x="206483" y="350555"/>
                  </a:lnTo>
                  <a:cubicBezTo>
                    <a:pt x="200042" y="350555"/>
                    <a:pt x="194982" y="343655"/>
                    <a:pt x="197282" y="336754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C93C87-6DC1-432B-B024-D325F357D509}"/>
                </a:ext>
              </a:extLst>
            </p:cNvPr>
            <p:cNvSpPr/>
            <p:nvPr/>
          </p:nvSpPr>
          <p:spPr>
            <a:xfrm>
              <a:off x="1754720" y="3208063"/>
              <a:ext cx="462142" cy="440264"/>
            </a:xfrm>
            <a:custGeom>
              <a:avLst/>
              <a:gdLst>
                <a:gd name="connsiteX0" fmla="*/ 448791 w 462142"/>
                <a:gd name="connsiteY0" fmla="*/ 0 h 440264"/>
                <a:gd name="connsiteX1" fmla="*/ 343440 w 462142"/>
                <a:gd name="connsiteY1" fmla="*/ 920 h 440264"/>
                <a:gd name="connsiteX2" fmla="*/ 331019 w 462142"/>
                <a:gd name="connsiteY2" fmla="*/ 10121 h 440264"/>
                <a:gd name="connsiteX3" fmla="*/ 240850 w 462142"/>
                <a:gd name="connsiteY3" fmla="*/ 266827 h 440264"/>
                <a:gd name="connsiteX4" fmla="*/ 231649 w 462142"/>
                <a:gd name="connsiteY4" fmla="*/ 272808 h 440264"/>
                <a:gd name="connsiteX5" fmla="*/ 222448 w 462142"/>
                <a:gd name="connsiteY5" fmla="*/ 266827 h 440264"/>
                <a:gd name="connsiteX6" fmla="*/ 132279 w 462142"/>
                <a:gd name="connsiteY6" fmla="*/ 10121 h 440264"/>
                <a:gd name="connsiteX7" fmla="*/ 119858 w 462142"/>
                <a:gd name="connsiteY7" fmla="*/ 920 h 440264"/>
                <a:gd name="connsiteX8" fmla="*/ 9907 w 462142"/>
                <a:gd name="connsiteY8" fmla="*/ 0 h 440264"/>
                <a:gd name="connsiteX9" fmla="*/ 246 w 462142"/>
                <a:gd name="connsiteY9" fmla="*/ 12421 h 440264"/>
                <a:gd name="connsiteX10" fmla="*/ 173683 w 462142"/>
                <a:gd name="connsiteY10" fmla="*/ 434284 h 440264"/>
                <a:gd name="connsiteX11" fmla="*/ 184724 w 462142"/>
                <a:gd name="connsiteY11" fmla="*/ 440264 h 440264"/>
                <a:gd name="connsiteX12" fmla="*/ 278574 w 462142"/>
                <a:gd name="connsiteY12" fmla="*/ 440264 h 440264"/>
                <a:gd name="connsiteX13" fmla="*/ 289615 w 462142"/>
                <a:gd name="connsiteY13" fmla="*/ 434284 h 440264"/>
                <a:gd name="connsiteX14" fmla="*/ 461672 w 462142"/>
                <a:gd name="connsiteY14" fmla="*/ 16562 h 440264"/>
                <a:gd name="connsiteX15" fmla="*/ 448791 w 462142"/>
                <a:gd name="connsiteY15" fmla="*/ 0 h 44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2142" h="440264">
                  <a:moveTo>
                    <a:pt x="448791" y="0"/>
                  </a:moveTo>
                  <a:lnTo>
                    <a:pt x="343440" y="920"/>
                  </a:lnTo>
                  <a:cubicBezTo>
                    <a:pt x="337920" y="920"/>
                    <a:pt x="332859" y="4600"/>
                    <a:pt x="331019" y="10121"/>
                  </a:cubicBezTo>
                  <a:cubicBezTo>
                    <a:pt x="311237" y="75908"/>
                    <a:pt x="286855" y="156876"/>
                    <a:pt x="240850" y="266827"/>
                  </a:cubicBezTo>
                  <a:cubicBezTo>
                    <a:pt x="239470" y="270507"/>
                    <a:pt x="235789" y="272808"/>
                    <a:pt x="231649" y="272808"/>
                  </a:cubicBezTo>
                  <a:cubicBezTo>
                    <a:pt x="227509" y="272808"/>
                    <a:pt x="223828" y="270507"/>
                    <a:pt x="222448" y="266827"/>
                  </a:cubicBezTo>
                  <a:cubicBezTo>
                    <a:pt x="176443" y="156876"/>
                    <a:pt x="152061" y="75908"/>
                    <a:pt x="132279" y="10121"/>
                  </a:cubicBezTo>
                  <a:cubicBezTo>
                    <a:pt x="130439" y="4600"/>
                    <a:pt x="125378" y="920"/>
                    <a:pt x="119858" y="920"/>
                  </a:cubicBezTo>
                  <a:lnTo>
                    <a:pt x="9907" y="0"/>
                  </a:lnTo>
                  <a:cubicBezTo>
                    <a:pt x="3466" y="0"/>
                    <a:pt x="-1135" y="5981"/>
                    <a:pt x="246" y="12421"/>
                  </a:cubicBezTo>
                  <a:cubicBezTo>
                    <a:pt x="14967" y="66707"/>
                    <a:pt x="77533" y="286609"/>
                    <a:pt x="173683" y="434284"/>
                  </a:cubicBezTo>
                  <a:cubicBezTo>
                    <a:pt x="175983" y="437964"/>
                    <a:pt x="180124" y="440264"/>
                    <a:pt x="184724" y="440264"/>
                  </a:cubicBezTo>
                  <a:lnTo>
                    <a:pt x="278574" y="440264"/>
                  </a:lnTo>
                  <a:cubicBezTo>
                    <a:pt x="283174" y="440264"/>
                    <a:pt x="287315" y="437964"/>
                    <a:pt x="289615" y="434284"/>
                  </a:cubicBezTo>
                  <a:cubicBezTo>
                    <a:pt x="383464" y="290289"/>
                    <a:pt x="445571" y="77288"/>
                    <a:pt x="461672" y="16562"/>
                  </a:cubicBezTo>
                  <a:cubicBezTo>
                    <a:pt x="463972" y="8281"/>
                    <a:pt x="457532" y="0"/>
                    <a:pt x="448791" y="0"/>
                  </a:cubicBezTo>
                  <a:close/>
                </a:path>
              </a:pathLst>
            </a:custGeom>
            <a:solidFill>
              <a:srgbClr val="453878"/>
            </a:solidFill>
            <a:ln w="45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683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19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  <p:sldLayoutId id="2147484107" r:id="rId17"/>
    <p:sldLayoutId id="2147484108" r:id="rId18"/>
    <p:sldLayoutId id="2147484109" r:id="rId19"/>
    <p:sldLayoutId id="2147484110" r:id="rId20"/>
    <p:sldLayoutId id="2147484111" r:id="rId21"/>
    <p:sldLayoutId id="2147484112" r:id="rId22"/>
    <p:sldLayoutId id="2147484113" r:id="rId23"/>
    <p:sldLayoutId id="2147484114" r:id="rId24"/>
    <p:sldLayoutId id="2147484115" r:id="rId25"/>
    <p:sldLayoutId id="2147484116" r:id="rId26"/>
    <p:sldLayoutId id="2147484117" r:id="rId27"/>
    <p:sldLayoutId id="2147484118" r:id="rId28"/>
    <p:sldLayoutId id="2147484119" r:id="rId29"/>
    <p:sldLayoutId id="2147484120" r:id="rId30"/>
    <p:sldLayoutId id="2147484121" r:id="rId31"/>
    <p:sldLayoutId id="2147484122" r:id="rId32"/>
    <p:sldLayoutId id="2147484123" r:id="rId33"/>
    <p:sldLayoutId id="2147484124" r:id="rId34"/>
    <p:sldLayoutId id="2147484125" r:id="rId35"/>
    <p:sldLayoutId id="2147484126" r:id="rId36"/>
    <p:sldLayoutId id="2147484127" r:id="rId37"/>
    <p:sldLayoutId id="2147484128" r:id="rId38"/>
    <p:sldLayoutId id="2147484129" r:id="rId39"/>
    <p:sldLayoutId id="2147484130" r:id="rId40"/>
    <p:sldLayoutId id="2147484131" r:id="rId41"/>
    <p:sldLayoutId id="2147484132" r:id="rId42"/>
    <p:sldLayoutId id="2147484133" r:id="rId43"/>
    <p:sldLayoutId id="2147484134" r:id="rId44"/>
    <p:sldLayoutId id="2147484135" r:id="rId45"/>
    <p:sldLayoutId id="2147484136" r:id="rId46"/>
    <p:sldLayoutId id="2147484137" r:id="rId47"/>
    <p:sldLayoutId id="2147484138" r:id="rId48"/>
    <p:sldLayoutId id="2147484139" r:id="rId49"/>
    <p:sldLayoutId id="2147484140" r:id="rId50"/>
    <p:sldLayoutId id="2147484141" r:id="rId51"/>
    <p:sldLayoutId id="2147484142" r:id="rId52"/>
    <p:sldLayoutId id="2147484143" r:id="rId53"/>
    <p:sldLayoutId id="2147484144" r:id="rId54"/>
    <p:sldLayoutId id="2147484145" r:id="rId5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74" userDrawn="1">
          <p15:clr>
            <a:srgbClr val="F26B43"/>
          </p15:clr>
        </p15:guide>
        <p15:guide id="2" orient="horz" pos="3838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482" userDrawn="1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orient="horz" pos="2092" userDrawn="1">
          <p15:clr>
            <a:srgbClr val="F26B43"/>
          </p15:clr>
        </p15:guide>
        <p15:guide id="8" orient="horz" pos="2228" userDrawn="1">
          <p15:clr>
            <a:srgbClr val="F26B43"/>
          </p15:clr>
        </p15:guide>
        <p15:guide id="9" pos="3840">
          <p15:clr>
            <a:srgbClr val="F26B43"/>
          </p15:clr>
        </p15:guide>
        <p15:guide id="10" pos="3772" userDrawn="1">
          <p15:clr>
            <a:srgbClr val="F26B43"/>
          </p15:clr>
        </p15:guide>
        <p15:guide id="11" pos="3908" userDrawn="1">
          <p15:clr>
            <a:srgbClr val="F26B43"/>
          </p15:clr>
        </p15:guide>
        <p15:guide id="16" pos="2184" userDrawn="1">
          <p15:clr>
            <a:srgbClr val="F26B43"/>
          </p15:clr>
        </p15:guide>
        <p15:guide id="17" pos="2048" userDrawn="1">
          <p15:clr>
            <a:srgbClr val="F26B43"/>
          </p15:clr>
        </p15:guide>
        <p15:guide id="18" pos="5496" userDrawn="1">
          <p15:clr>
            <a:srgbClr val="F26B43"/>
          </p15:clr>
        </p15:guide>
        <p15:guide id="19" pos="5632" userDrawn="1">
          <p15:clr>
            <a:srgbClr val="F26B43"/>
          </p15:clr>
        </p15:guide>
        <p15:guide id="20" pos="461" userDrawn="1">
          <p15:clr>
            <a:srgbClr val="F26B43"/>
          </p15:clr>
        </p15:guide>
        <p15:guide id="21" pos="325" userDrawn="1">
          <p15:clr>
            <a:srgbClr val="F26B43"/>
          </p15:clr>
        </p15:guide>
        <p15:guide id="22" pos="7219" userDrawn="1">
          <p15:clr>
            <a:srgbClr val="F26B43"/>
          </p15:clr>
        </p15:guide>
        <p15:guide id="23" pos="73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1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1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.svg"/><Relationship Id="rId7" Type="http://schemas.openxmlformats.org/officeDocument/2006/relationships/image" Target="../media/image8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4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Relationship Id="rId9" Type="http://schemas.openxmlformats.org/officeDocument/2006/relationships/image" Target="../media/image8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.svg"/><Relationship Id="rId7" Type="http://schemas.openxmlformats.org/officeDocument/2006/relationships/image" Target="../media/image8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4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Relationship Id="rId9" Type="http://schemas.openxmlformats.org/officeDocument/2006/relationships/image" Target="../media/image8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1.xml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1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1.xml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1.xml"/><Relationship Id="rId5" Type="http://schemas.openxmlformats.org/officeDocument/2006/relationships/image" Target="../media/image92.png"/><Relationship Id="rId4" Type="http://schemas.openxmlformats.org/officeDocument/2006/relationships/image" Target="../media/image2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remote.ld.avadolearning.com/rdweb/webclient/index.html" TargetMode="Externa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4E5F3-B85F-47DD-A1D3-C5593EDD5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462" y="2522447"/>
            <a:ext cx="6515600" cy="1219123"/>
          </a:xfrm>
        </p:spPr>
        <p:txBody>
          <a:bodyPr lIns="91440" tIns="45720" rIns="91440" bIns="45720" anchor="t" anchorCtr="0">
            <a:noAutofit/>
          </a:bodyPr>
          <a:lstStyle/>
          <a:p>
            <a:pPr fontAlgn="base"/>
            <a:r>
              <a:rPr lang="en-GB" sz="4000"/>
              <a:t>Welcome to the</a:t>
            </a:r>
            <a:br>
              <a:rPr lang="en-GB" sz="4000"/>
            </a:br>
            <a:r>
              <a:rPr lang="en-GB" sz="4000"/>
              <a:t>Data Analysis Level 4 Module 5 training session</a:t>
            </a:r>
            <a:endParaRPr lang="en-GB" sz="4000">
              <a:ea typeface="+mj-lt"/>
              <a:cs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DFFD4-1EF8-2B42-A366-F926BBB12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0C3AA-6D9D-C94D-B3A4-C93075D7102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90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B9B0F08-06BD-4733-A972-1FD023DFA05D}"/>
              </a:ext>
            </a:extLst>
          </p:cNvPr>
          <p:cNvPicPr/>
          <p:nvPr/>
        </p:nvPicPr>
        <p:blipFill rotWithShape="1">
          <a:blip r:embed="rId2"/>
          <a:srcRect l="279"/>
          <a:stretch/>
        </p:blipFill>
        <p:spPr bwMode="auto">
          <a:xfrm>
            <a:off x="2456688" y="1539188"/>
            <a:ext cx="7278623" cy="4172180"/>
          </a:xfrm>
          <a:prstGeom prst="rect">
            <a:avLst/>
          </a:prstGeom>
          <a:ln w="12700">
            <a:solidFill>
              <a:schemeClr val="accent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387F2F-40FE-42BD-8A16-B843DD35D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6" y="217057"/>
            <a:ext cx="11160126" cy="586800"/>
          </a:xfrm>
        </p:spPr>
        <p:txBody>
          <a:bodyPr/>
          <a:lstStyle/>
          <a:p>
            <a:r>
              <a:rPr lang="en-GB" b="1" i="0" u="none" strike="noStrike">
                <a:solidFill>
                  <a:srgbClr val="453878"/>
                </a:solidFill>
                <a:effectLst/>
                <a:latin typeface="Century Gothic"/>
                <a:cs typeface="Arial"/>
              </a:rPr>
              <a:t>How to access</a:t>
            </a:r>
            <a:r>
              <a:rPr lang="en-GB">
                <a:solidFill>
                  <a:srgbClr val="453878"/>
                </a:solidFill>
                <a:latin typeface="Century Gothic"/>
                <a:cs typeface="Arial"/>
              </a:rPr>
              <a:t> the</a:t>
            </a:r>
            <a:r>
              <a:rPr lang="en-GB" b="1" i="0" u="none" strike="noStrike">
                <a:solidFill>
                  <a:srgbClr val="453878"/>
                </a:solidFill>
                <a:effectLst/>
                <a:latin typeface="Century Gothic"/>
                <a:cs typeface="Arial"/>
              </a:rPr>
              <a:t> remote desktop:</a:t>
            </a:r>
            <a:r>
              <a:rPr lang="en-GB" b="0" i="0">
                <a:solidFill>
                  <a:srgbClr val="000000"/>
                </a:solidFill>
                <a:effectLst/>
                <a:latin typeface="Century Gothic"/>
                <a:cs typeface="Arial"/>
              </a:rPr>
              <a:t>​</a:t>
            </a:r>
            <a:br>
              <a:rPr lang="en-GB" b="0" i="0">
                <a:effectLst/>
                <a:latin typeface="Century Gothic" panose="020B0502020202020204" pitchFamily="34" charset="0"/>
              </a:rPr>
            </a:br>
            <a:r>
              <a:rPr lang="en-GB" b="1" i="0" u="none" strike="noStrike">
                <a:solidFill>
                  <a:srgbClr val="453878"/>
                </a:solidFill>
                <a:effectLst/>
                <a:latin typeface="Century Gothic"/>
                <a:cs typeface="Arial"/>
              </a:rPr>
              <a:t>Step 2</a:t>
            </a:r>
            <a:br>
              <a:rPr lang="en-GB">
                <a:latin typeface="Century Gothic" panose="020B0502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</a:br>
            <a:endParaRPr lang="en-GB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91C6789D-7A93-4255-A243-044C1C1533B1}"/>
              </a:ext>
            </a:extLst>
          </p:cNvPr>
          <p:cNvSpPr/>
          <p:nvPr/>
        </p:nvSpPr>
        <p:spPr>
          <a:xfrm>
            <a:off x="5934038" y="3382027"/>
            <a:ext cx="357809" cy="1311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C1F91A-1F3E-4FF6-8D4F-5F4C682CF85B}"/>
              </a:ext>
            </a:extLst>
          </p:cNvPr>
          <p:cNvSpPr/>
          <p:nvPr/>
        </p:nvSpPr>
        <p:spPr>
          <a:xfrm>
            <a:off x="4366830" y="3374770"/>
            <a:ext cx="1045799" cy="131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13E8D2-E920-49BA-90C3-906A605FB9BF}"/>
              </a:ext>
            </a:extLst>
          </p:cNvPr>
          <p:cNvSpPr/>
          <p:nvPr/>
        </p:nvSpPr>
        <p:spPr>
          <a:xfrm>
            <a:off x="4307065" y="3274521"/>
            <a:ext cx="16209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spc="30">
                <a:solidFill>
                  <a:srgbClr val="3CE580">
                    <a:lumMod val="75000"/>
                  </a:srgbClr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username</a:t>
            </a:r>
            <a:endParaRPr lang="en-GB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16D64B-F1D2-47C1-BA92-00144CBC1BDC}"/>
              </a:ext>
            </a:extLst>
          </p:cNvPr>
          <p:cNvSpPr/>
          <p:nvPr/>
        </p:nvSpPr>
        <p:spPr>
          <a:xfrm>
            <a:off x="4366830" y="3870542"/>
            <a:ext cx="689264" cy="11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1343A5-E6CE-463D-9A43-375AF55BF03D}"/>
              </a:ext>
            </a:extLst>
          </p:cNvPr>
          <p:cNvSpPr/>
          <p:nvPr/>
        </p:nvSpPr>
        <p:spPr>
          <a:xfrm>
            <a:off x="4277189" y="3769962"/>
            <a:ext cx="10457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spc="30">
                <a:solidFill>
                  <a:srgbClr val="3CE580">
                    <a:lumMod val="75000"/>
                  </a:srgbClr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password</a:t>
            </a:r>
            <a:endParaRPr lang="en-GB" sz="1000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5D350FEA-72D4-4005-8E48-92F3B0058C10}"/>
              </a:ext>
            </a:extLst>
          </p:cNvPr>
          <p:cNvSpPr/>
          <p:nvPr/>
        </p:nvSpPr>
        <p:spPr>
          <a:xfrm>
            <a:off x="5930022" y="3859283"/>
            <a:ext cx="357809" cy="1311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075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10F7173-89F3-4D56-A038-B0E926806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" r="1384" b="37562"/>
          <a:stretch/>
        </p:blipFill>
        <p:spPr bwMode="auto">
          <a:xfrm>
            <a:off x="685487" y="2933696"/>
            <a:ext cx="10665384" cy="2880000"/>
          </a:xfrm>
          <a:prstGeom prst="rect">
            <a:avLst/>
          </a:prstGeom>
          <a:ln w="12700" cap="flat" cmpd="sng" algn="ctr">
            <a:solidFill>
              <a:srgbClr val="8F61FF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387F2F-40FE-42BD-8A16-B843DD35D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412143"/>
            <a:ext cx="11160126" cy="586800"/>
          </a:xfrm>
        </p:spPr>
        <p:txBody>
          <a:bodyPr/>
          <a:lstStyle/>
          <a:p>
            <a:r>
              <a:rPr lang="en-GB" b="1" i="0" u="none" strike="noStrike">
                <a:solidFill>
                  <a:srgbClr val="453878"/>
                </a:solidFill>
                <a:effectLst/>
                <a:latin typeface="Century Gothic"/>
                <a:cs typeface="Arial"/>
              </a:rPr>
              <a:t>How to access </a:t>
            </a:r>
            <a:r>
              <a:rPr lang="en-GB">
                <a:solidFill>
                  <a:srgbClr val="453878"/>
                </a:solidFill>
                <a:latin typeface="Century Gothic"/>
                <a:cs typeface="Arial"/>
              </a:rPr>
              <a:t>the </a:t>
            </a:r>
            <a:r>
              <a:rPr lang="en-GB" b="1" i="0" u="none" strike="noStrike">
                <a:solidFill>
                  <a:srgbClr val="453878"/>
                </a:solidFill>
                <a:effectLst/>
                <a:latin typeface="Century Gothic"/>
                <a:cs typeface="Arial"/>
              </a:rPr>
              <a:t>remote desktop:</a:t>
            </a:r>
            <a:r>
              <a:rPr lang="en-GB" b="0" i="0">
                <a:solidFill>
                  <a:srgbClr val="000000"/>
                </a:solidFill>
                <a:effectLst/>
                <a:latin typeface="Century Gothic"/>
                <a:cs typeface="Arial"/>
              </a:rPr>
              <a:t>​</a:t>
            </a:r>
            <a:br>
              <a:rPr lang="en-GB" b="0" i="0">
                <a:effectLst/>
                <a:latin typeface="Century Gothic" panose="020B0502020202020204" pitchFamily="34" charset="0"/>
              </a:rPr>
            </a:br>
            <a:r>
              <a:rPr lang="en-GB" b="1" i="0" u="none" strike="noStrike">
                <a:solidFill>
                  <a:srgbClr val="453878"/>
                </a:solidFill>
                <a:effectLst/>
                <a:latin typeface="Century Gothic"/>
                <a:cs typeface="Arial"/>
              </a:rPr>
              <a:t>Step 3</a:t>
            </a:r>
            <a:br>
              <a:rPr lang="en-GB">
                <a:latin typeface="Century Gothic" panose="020B0502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</a:b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88DF3-3AE0-4CEC-ACDD-35E450635A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38" y="1789527"/>
            <a:ext cx="11160125" cy="4656330"/>
          </a:xfrm>
          <a:noFill/>
        </p:spPr>
        <p:txBody>
          <a:bodyPr/>
          <a:lstStyle/>
          <a:p>
            <a:pPr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b="0"/>
              <a:t>After entering your username and password correctly, you’ll reach the following screen. Please click on the ‘Data Analyst’ icon. </a:t>
            </a:r>
          </a:p>
          <a:p>
            <a:pPr lvl="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endParaRPr lang="en-GB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18D385E7-2BF7-412A-BD94-0946CAF2C683}"/>
              </a:ext>
            </a:extLst>
          </p:cNvPr>
          <p:cNvSpPr/>
          <p:nvPr/>
        </p:nvSpPr>
        <p:spPr>
          <a:xfrm>
            <a:off x="2017486" y="4212133"/>
            <a:ext cx="2118241" cy="9846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>
                <a:solidFill>
                  <a:srgbClr val="FFFF00"/>
                </a:solidFill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350086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7F2F-40FE-42BD-8A16-B843DD35D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178375"/>
            <a:ext cx="11160126" cy="586800"/>
          </a:xfrm>
        </p:spPr>
        <p:txBody>
          <a:bodyPr/>
          <a:lstStyle/>
          <a:p>
            <a:r>
              <a:rPr lang="en-GB" b="1" i="0" u="none" strike="noStrike">
                <a:solidFill>
                  <a:srgbClr val="453878"/>
                </a:solidFill>
                <a:effectLst/>
                <a:latin typeface="Century Gothic"/>
                <a:cs typeface="Arial"/>
              </a:rPr>
              <a:t>How to access </a:t>
            </a:r>
            <a:r>
              <a:rPr lang="en-GB">
                <a:solidFill>
                  <a:srgbClr val="453878"/>
                </a:solidFill>
                <a:latin typeface="Century Gothic"/>
                <a:cs typeface="Arial"/>
              </a:rPr>
              <a:t>the remote</a:t>
            </a:r>
            <a:r>
              <a:rPr lang="en-GB" b="1" i="0" u="none" strike="noStrike">
                <a:solidFill>
                  <a:srgbClr val="453878"/>
                </a:solidFill>
                <a:effectLst/>
                <a:latin typeface="Century Gothic"/>
                <a:cs typeface="Arial"/>
              </a:rPr>
              <a:t> desktop:</a:t>
            </a:r>
            <a:r>
              <a:rPr lang="en-GB" b="0" i="0">
                <a:solidFill>
                  <a:srgbClr val="000000"/>
                </a:solidFill>
                <a:effectLst/>
                <a:latin typeface="Century Gothic"/>
                <a:cs typeface="Arial"/>
              </a:rPr>
              <a:t>​</a:t>
            </a:r>
            <a:br>
              <a:rPr lang="en-GB" b="0" i="0">
                <a:effectLst/>
                <a:latin typeface="Century Gothic" panose="020B0502020202020204" pitchFamily="34" charset="0"/>
              </a:rPr>
            </a:br>
            <a:r>
              <a:rPr lang="en-GB" b="1" i="0" u="none" strike="noStrike">
                <a:solidFill>
                  <a:srgbClr val="453878"/>
                </a:solidFill>
                <a:effectLst/>
                <a:latin typeface="Century Gothic"/>
                <a:cs typeface="Arial"/>
              </a:rPr>
              <a:t>Step 4</a:t>
            </a:r>
            <a:br>
              <a:rPr lang="en-GB">
                <a:latin typeface="Century Gothic" panose="020B0502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</a:b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88DF3-3AE0-4CEC-ACDD-35E450635A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noFill/>
        </p:spPr>
        <p:txBody>
          <a:bodyPr/>
          <a:lstStyle/>
          <a:p>
            <a:pPr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b="0"/>
              <a:t>A notification box will appear as shown in     . Please click ‘Allow’. </a:t>
            </a:r>
          </a:p>
          <a:p>
            <a:pPr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GB" b="0"/>
              <a:t>The Remote Desktop Environment is now connecting, and you may see screen      for a few moments as it loads. </a:t>
            </a:r>
          </a:p>
          <a:p>
            <a:pPr lvl="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endParaRPr lang="en-GB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74A58B-3373-4971-8D1F-E2BF418F4519}"/>
              </a:ext>
            </a:extLst>
          </p:cNvPr>
          <p:cNvSpPr>
            <a:spLocks noChangeAspect="1"/>
          </p:cNvSpPr>
          <p:nvPr/>
        </p:nvSpPr>
        <p:spPr>
          <a:xfrm>
            <a:off x="2904728" y="2988244"/>
            <a:ext cx="684000" cy="68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F35252-012C-4EFB-BC3A-EC08B5F40B39}"/>
              </a:ext>
            </a:extLst>
          </p:cNvPr>
          <p:cNvSpPr>
            <a:spLocks noChangeAspect="1"/>
          </p:cNvSpPr>
          <p:nvPr/>
        </p:nvSpPr>
        <p:spPr>
          <a:xfrm>
            <a:off x="8382000" y="2976212"/>
            <a:ext cx="684000" cy="68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/>
              <a:t>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4CCD1D-067B-432D-9A7D-7DABA793C467}"/>
              </a:ext>
            </a:extLst>
          </p:cNvPr>
          <p:cNvPicPr/>
          <p:nvPr/>
        </p:nvPicPr>
        <p:blipFill rotWithShape="1">
          <a:blip r:embed="rId2"/>
          <a:srcRect r="1112" b="13854"/>
          <a:stretch/>
        </p:blipFill>
        <p:spPr bwMode="auto">
          <a:xfrm>
            <a:off x="658143" y="3746841"/>
            <a:ext cx="5177169" cy="2520000"/>
          </a:xfrm>
          <a:prstGeom prst="rect">
            <a:avLst/>
          </a:prstGeom>
          <a:ln w="12700">
            <a:solidFill>
              <a:schemeClr val="accent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6215A3-923F-4C81-8287-6E7FC3C3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209" y="3746841"/>
            <a:ext cx="4249581" cy="2520000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14ECC1D-146B-419E-807E-FD6E0527D92D}"/>
              </a:ext>
            </a:extLst>
          </p:cNvPr>
          <p:cNvSpPr>
            <a:spLocks noChangeAspect="1"/>
          </p:cNvSpPr>
          <p:nvPr/>
        </p:nvSpPr>
        <p:spPr>
          <a:xfrm>
            <a:off x="6869976" y="141034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70C4D5-9243-4329-8E93-DF457054C7FF}"/>
              </a:ext>
            </a:extLst>
          </p:cNvPr>
          <p:cNvSpPr>
            <a:spLocks noChangeAspect="1"/>
          </p:cNvSpPr>
          <p:nvPr/>
        </p:nvSpPr>
        <p:spPr>
          <a:xfrm>
            <a:off x="1625872" y="238760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49562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7F2F-40FE-42BD-8A16-B843DD35D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>
                <a:latin typeface="Century Gothic" panose="020B0502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</a:b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88DF3-3AE0-4CEC-ACDD-35E450635A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38" y="628700"/>
            <a:ext cx="11160125" cy="4656330"/>
          </a:xfrm>
          <a:noFill/>
        </p:spPr>
        <p:txBody>
          <a:bodyPr/>
          <a:lstStyle/>
          <a:p>
            <a:pPr lvl="0" algn="ctr"/>
            <a:r>
              <a:rPr lang="en-GB"/>
              <a:t>Congratulations, you now have access to the remote desktop! </a:t>
            </a:r>
          </a:p>
          <a:p>
            <a:pPr lvl="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endParaRPr lang="en-GB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19BD6-8005-42F0-B6B7-79DF43FF0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773" y="1572970"/>
            <a:ext cx="7768484" cy="3600000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202449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18B0B-6104-4914-A57A-70EEBC6B7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 anchorCtr="0">
            <a:noAutofit/>
          </a:bodyPr>
          <a:lstStyle/>
          <a:p>
            <a:r>
              <a:rPr lang="en-GB" sz="4000"/>
              <a:t>Stage 3</a:t>
            </a:r>
            <a:br>
              <a:rPr lang="en-GB"/>
            </a:br>
            <a:r>
              <a:rPr lang="en-GB"/>
              <a:t>RDE exploration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71AF75-6533-EE4E-B328-DF3B11F4C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E23662-EECA-C740-B1C0-90220D14FF4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97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7F2F-40FE-42BD-8A16-B843DD35D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Century Gothic"/>
                <a:ea typeface="Meiryo"/>
                <a:cs typeface="Arial"/>
              </a:rPr>
              <a:t>Explore the course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19BD6-8005-42F0-B6B7-79DF43FF0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773" y="2113047"/>
            <a:ext cx="7768484" cy="3600000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D5D1149-61D2-4424-9F71-C444C8DBE9B9}"/>
              </a:ext>
            </a:extLst>
          </p:cNvPr>
          <p:cNvSpPr/>
          <p:nvPr/>
        </p:nvSpPr>
        <p:spPr>
          <a:xfrm>
            <a:off x="325677" y="4258849"/>
            <a:ext cx="1602414" cy="58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884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18B0B-6104-4914-A57A-70EEBC6B7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Stage 4 </a:t>
            </a:r>
            <a:br>
              <a:rPr lang="en-GB" sz="4000"/>
            </a:br>
            <a:r>
              <a:rPr lang="en-GB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F9922F-1182-6B44-9DDB-20C4A994F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4FF221-C79C-374A-8672-4B8876C9A24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09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sz="24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Course hours are 09:00 to 17:00</a:t>
            </a:r>
          </a:p>
          <a:p>
            <a:pPr eaLnBrk="1" hangingPunct="1"/>
            <a:r>
              <a:rPr lang="en-GB" sz="24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Please be on time</a:t>
            </a:r>
          </a:p>
          <a:p>
            <a:pPr eaLnBrk="1" hangingPunct="1"/>
            <a:r>
              <a:rPr lang="en-GB" sz="24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We'll break for lunch at around 12:30</a:t>
            </a:r>
          </a:p>
          <a:p>
            <a:pPr eaLnBrk="1" hangingPunct="1"/>
            <a:r>
              <a:rPr lang="en-GB" sz="24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Attendance will be taken in class at 09:00 and after lunch at 13:30</a:t>
            </a:r>
          </a:p>
          <a:p>
            <a:pPr eaLnBrk="1" hangingPunct="1"/>
            <a:r>
              <a:rPr lang="en-GB" sz="24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Keep your mic muted at all times unless you're asking a question</a:t>
            </a:r>
          </a:p>
          <a:p>
            <a:pPr eaLnBrk="1" hangingPunct="1"/>
            <a:r>
              <a:rPr lang="en-GB" sz="24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Close all other background apps that may be taking up bandwidth</a:t>
            </a:r>
          </a:p>
          <a:p>
            <a:pPr eaLnBrk="1" hangingPunct="1"/>
            <a:r>
              <a:rPr lang="en-GB" sz="24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Health and safety</a:t>
            </a:r>
            <a:endParaRPr lang="en-GB">
              <a:solidFill>
                <a:srgbClr val="453878"/>
              </a:solidFill>
              <a:latin typeface="Century Gothic"/>
              <a:ea typeface="MS PGothic"/>
              <a:cs typeface="Calibri"/>
            </a:endParaRPr>
          </a:p>
          <a:p>
            <a:endParaRPr lang="en-GB">
              <a:solidFill>
                <a:srgbClr val="453878"/>
              </a:solidFill>
              <a:latin typeface="Century Gothic"/>
            </a:endParaRPr>
          </a:p>
          <a:p>
            <a:endParaRPr lang="en-GB">
              <a:solidFill>
                <a:srgbClr val="453878"/>
              </a:solidFill>
              <a:latin typeface="Century Gothic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Century Gothic"/>
                <a:ea typeface="MS PGothic"/>
                <a:cs typeface="Calibri"/>
              </a:rPr>
              <a:t>Housekeeping</a:t>
            </a:r>
            <a:endParaRPr lang="en-GB">
              <a:solidFill>
                <a:srgbClr val="453878"/>
              </a:solidFill>
              <a:latin typeface="Century Gothic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B312595F-1E05-4C08-8A93-7748948A4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17" y="6340476"/>
            <a:ext cx="13208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Page </a:t>
            </a:r>
            <a:fld id="{77EC4D0D-7FB2-472B-8D54-B2E4CCDFB710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215468F-71BC-49A3-B751-6B2A2BC89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2844" y="6374739"/>
            <a:ext cx="1015200" cy="42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53230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32691" y="1991735"/>
            <a:ext cx="6532588" cy="3158789"/>
          </a:xfrm>
        </p:spPr>
        <p:txBody>
          <a:bodyPr/>
          <a:lstStyle/>
          <a:p>
            <a:pPr eaLnBrk="1" hangingPunct="1"/>
            <a:r>
              <a:rPr lang="en-GB" sz="24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Name</a:t>
            </a:r>
          </a:p>
          <a:p>
            <a:pPr eaLnBrk="1" hangingPunct="1"/>
            <a:r>
              <a:rPr lang="en-GB" sz="24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Company</a:t>
            </a:r>
          </a:p>
          <a:p>
            <a:pPr eaLnBrk="1" hangingPunct="1"/>
            <a:r>
              <a:rPr lang="en-GB" sz="24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Work location</a:t>
            </a:r>
            <a:endParaRPr lang="en-GB" sz="2400">
              <a:solidFill>
                <a:srgbClr val="453878"/>
              </a:solidFill>
              <a:latin typeface="Century Gothic"/>
            </a:endParaRPr>
          </a:p>
          <a:p>
            <a:pPr eaLnBrk="1" hangingPunct="1"/>
            <a:r>
              <a:rPr lang="en-GB" sz="24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Your role and how </a:t>
            </a:r>
            <a:r>
              <a:rPr lang="en-GB" sz="2400" b="1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analytics </a:t>
            </a:r>
            <a:r>
              <a:rPr lang="en-GB" sz="24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relates to it</a:t>
            </a:r>
          </a:p>
          <a:p>
            <a:pPr eaLnBrk="1" hangingPunct="1"/>
            <a:r>
              <a:rPr lang="en-GB" sz="24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Analytics expertise</a:t>
            </a:r>
            <a:endParaRPr lang="en-GB">
              <a:solidFill>
                <a:srgbClr val="453878"/>
              </a:solidFill>
              <a:latin typeface="Century Gothic"/>
            </a:endParaRPr>
          </a:p>
          <a:p>
            <a:endParaRPr lang="en-GB">
              <a:solidFill>
                <a:srgbClr val="453878"/>
              </a:solidFill>
            </a:endParaRPr>
          </a:p>
          <a:p>
            <a:endParaRPr lang="en-GB">
              <a:solidFill>
                <a:srgbClr val="453878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Century Gothic"/>
                <a:ea typeface="MS PGothic"/>
                <a:cs typeface="Calibri"/>
              </a:rPr>
              <a:t>Briefly</a:t>
            </a:r>
            <a:r>
              <a:rPr lang="en-GB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 </a:t>
            </a:r>
            <a:r>
              <a:rPr lang="en-GB">
                <a:latin typeface="Century Gothic"/>
                <a:ea typeface="MS PGothic"/>
                <a:cs typeface="Calibri"/>
              </a:rPr>
              <a:t>introduce</a:t>
            </a:r>
            <a:r>
              <a:rPr lang="en-GB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 </a:t>
            </a:r>
            <a:r>
              <a:rPr lang="en-GB">
                <a:latin typeface="Century Gothic"/>
                <a:ea typeface="MS PGothic"/>
                <a:cs typeface="Calibri"/>
              </a:rPr>
              <a:t>yourself</a:t>
            </a:r>
            <a:endParaRPr lang="en-GB">
              <a:solidFill>
                <a:srgbClr val="453878"/>
              </a:solidFill>
              <a:latin typeface="Century Gothic"/>
              <a:ea typeface="MS PGothic"/>
              <a:cs typeface="Calibri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E46EA0AF-5849-4FCB-82C8-538F43627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17" y="6340476"/>
            <a:ext cx="13208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Page </a:t>
            </a:r>
            <a:fld id="{77EC4D0D-7FB2-472B-8D54-B2E4CCDFB710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288D3E5-6E80-47E6-91B8-F8D7FACD9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2844" y="6374739"/>
            <a:ext cx="1015200" cy="42167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6501EBD-A1F9-B140-B955-41DD0ECE67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83910" y="1703790"/>
            <a:ext cx="4069270" cy="27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19533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1654" y="1256284"/>
            <a:ext cx="10695709" cy="3296520"/>
          </a:xfrm>
        </p:spPr>
        <p:txBody>
          <a:bodyPr/>
          <a:lstStyle/>
          <a:p>
            <a:pPr marL="0" indent="0">
              <a:buNone/>
            </a:pPr>
            <a:r>
              <a:rPr lang="en-GB" sz="26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The main aims of this course are: </a:t>
            </a:r>
            <a:br>
              <a:rPr lang="en-GB" sz="26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</a:br>
            <a:endParaRPr lang="en-GB" sz="2600">
              <a:solidFill>
                <a:srgbClr val="453878"/>
              </a:solidFill>
              <a:latin typeface="Century Gothic"/>
            </a:endParaRPr>
          </a:p>
          <a:p>
            <a:pPr lvl="1">
              <a:buFont typeface="Arial"/>
              <a:buChar char="•"/>
            </a:pPr>
            <a:r>
              <a:rPr lang="en-GB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To equip you with the right tools and information, so that you're able to offer professional, high-level data analysis and support</a:t>
            </a:r>
            <a:endParaRPr lang="en-GB">
              <a:solidFill>
                <a:srgbClr val="453878"/>
              </a:solidFill>
              <a:latin typeface="Century Gothic"/>
              <a:cs typeface="Calibri" panose="020F0502020204030204" pitchFamily="34" charset="0"/>
            </a:endParaRPr>
          </a:p>
          <a:p>
            <a:pPr lvl="1">
              <a:buFont typeface="Arial"/>
              <a:buChar char="•"/>
            </a:pPr>
            <a:r>
              <a:rPr lang="en-GB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To explore a range of concepts, approaches and techniques that are applicable to data analysis</a:t>
            </a:r>
            <a:r>
              <a:rPr lang="en-GB" sz="20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 </a:t>
            </a:r>
            <a:endParaRPr lang="en-GB" sz="2000">
              <a:solidFill>
                <a:srgbClr val="453878"/>
              </a:solidFill>
              <a:latin typeface="Century Gothic"/>
              <a:cs typeface="Calibri" panose="020F050202020403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Course </a:t>
            </a:r>
            <a:r>
              <a:rPr lang="en-GB">
                <a:latin typeface="Century Gothic"/>
                <a:ea typeface="MS PGothic"/>
                <a:cs typeface="Calibri"/>
              </a:rPr>
              <a:t>overview</a:t>
            </a:r>
            <a:endParaRPr lang="en-GB">
              <a:solidFill>
                <a:srgbClr val="453878"/>
              </a:solidFill>
              <a:latin typeface="Century Gothic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F99AD279-A74C-4D0D-B50F-A92E22307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17" y="6340476"/>
            <a:ext cx="13208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Page </a:t>
            </a:r>
            <a:fld id="{77EC4D0D-7FB2-472B-8D54-B2E4CCDFB710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531AA34-D417-4D70-A32C-B6E380697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2844" y="6374739"/>
            <a:ext cx="1015200" cy="42167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D4AD512-22F7-C540-BEF1-41581A3F3A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9431" y="3896217"/>
            <a:ext cx="4133137" cy="205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28344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9DD8D-56E0-4D30-893C-E23041978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 anchorCtr="0">
            <a:noAutofit/>
          </a:bodyPr>
          <a:lstStyle/>
          <a:p>
            <a:r>
              <a:rPr lang="en-GB"/>
              <a:t>Quick introduction </a:t>
            </a:r>
            <a:br>
              <a:rPr lang="en-GB"/>
            </a:br>
            <a:r>
              <a:rPr lang="en-GB"/>
              <a:t>from the tutor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D04808-F3BE-5A43-90A5-298702A99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D307E2-A0A0-4A4C-A202-6D1820AA899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00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C948E-E7E6-43A6-9744-D4D5CB4AE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Century Gothic"/>
                <a:ea typeface="MS PGothic"/>
                <a:cs typeface="Calibri"/>
              </a:rPr>
              <a:t>Daily agenda</a:t>
            </a:r>
            <a:endParaRPr lang="en-GB">
              <a:solidFill>
                <a:srgbClr val="453878"/>
              </a:solidFill>
              <a:latin typeface="Century Gothic"/>
              <a:ea typeface="MS PGothic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2130E-FF67-4E1A-95E2-C8804C756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8000" y="1128542"/>
            <a:ext cx="7005320" cy="4727972"/>
          </a:xfrm>
        </p:spPr>
        <p:txBody>
          <a:bodyPr/>
          <a:lstStyle/>
          <a:p>
            <a:pPr marL="0" indent="0">
              <a:buNone/>
            </a:pPr>
            <a:r>
              <a:rPr lang="en-GB" sz="2000" b="1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Module 5: Day 1</a:t>
            </a:r>
            <a:endParaRPr lang="en-GB" sz="2000">
              <a:solidFill>
                <a:srgbClr val="453878"/>
              </a:solidFill>
              <a:latin typeface="Century Gothic"/>
              <a:ea typeface="MS PGothic"/>
              <a:cs typeface="Calibri"/>
            </a:endParaRPr>
          </a:p>
          <a:p>
            <a:r>
              <a:rPr lang="en-GB" sz="20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Introduction to Microsoft Teams, Virtual Classroom Environment and Avado Campus</a:t>
            </a:r>
          </a:p>
          <a:p>
            <a:pPr lvl="1"/>
            <a:endParaRPr lang="en-GB" sz="2000">
              <a:solidFill>
                <a:srgbClr val="453878"/>
              </a:solidFill>
              <a:latin typeface="Century Gothic"/>
              <a:ea typeface="MS PGothic"/>
            </a:endParaRPr>
          </a:p>
          <a:p>
            <a:pPr lvl="0"/>
            <a:r>
              <a:rPr lang="en-GB" sz="20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Python for data science</a:t>
            </a:r>
          </a:p>
          <a:p>
            <a:pPr marL="400050" lvl="1" indent="0">
              <a:buNone/>
            </a:pPr>
            <a:r>
              <a:rPr lang="en-GB" sz="2000">
                <a:solidFill>
                  <a:srgbClr val="453878"/>
                </a:solidFill>
                <a:latin typeface="Century Gothic"/>
                <a:ea typeface="MS PGothic"/>
              </a:rPr>
              <a:t>- Arithmetic and logical operators</a:t>
            </a:r>
          </a:p>
          <a:p>
            <a:pPr marL="400050" lvl="1" indent="0">
              <a:buNone/>
            </a:pPr>
            <a:r>
              <a:rPr lang="en-GB" sz="2000">
                <a:solidFill>
                  <a:srgbClr val="453878"/>
                </a:solidFill>
                <a:latin typeface="Century Gothic"/>
                <a:ea typeface="MS PGothic"/>
              </a:rPr>
              <a:t>- Variables and built-in Functions</a:t>
            </a:r>
          </a:p>
          <a:p>
            <a:pPr marL="400050" lvl="1" indent="0">
              <a:buNone/>
            </a:pPr>
            <a:r>
              <a:rPr lang="en-GB" sz="2000">
                <a:solidFill>
                  <a:srgbClr val="453878"/>
                </a:solidFill>
                <a:latin typeface="Century Gothic"/>
                <a:ea typeface="MS PGothic"/>
              </a:rPr>
              <a:t>- Data types: lists, tuples, sets, </a:t>
            </a:r>
            <a:r>
              <a:rPr lang="en-GB" sz="2000" err="1">
                <a:solidFill>
                  <a:srgbClr val="453878"/>
                </a:solidFill>
                <a:latin typeface="Century Gothic"/>
                <a:ea typeface="MS PGothic"/>
              </a:rPr>
              <a:t>dict</a:t>
            </a:r>
            <a:r>
              <a:rPr lang="en-GB" sz="2000">
                <a:solidFill>
                  <a:srgbClr val="453878"/>
                </a:solidFill>
                <a:latin typeface="Century Gothic"/>
                <a:ea typeface="MS PGothic"/>
              </a:rPr>
              <a:t>, string</a:t>
            </a:r>
          </a:p>
          <a:p>
            <a:pPr marL="400050" lvl="1" indent="0">
              <a:buNone/>
            </a:pPr>
            <a:r>
              <a:rPr lang="en-GB" sz="2000">
                <a:solidFill>
                  <a:srgbClr val="453878"/>
                </a:solidFill>
                <a:latin typeface="Century Gothic"/>
                <a:ea typeface="MS PGothic"/>
              </a:rPr>
              <a:t>- Python if/else conditions</a:t>
            </a:r>
          </a:p>
          <a:p>
            <a:pPr marL="400050" lvl="1" indent="0">
              <a:buNone/>
            </a:pPr>
            <a:r>
              <a:rPr lang="en-GB" sz="2000">
                <a:solidFill>
                  <a:srgbClr val="453878"/>
                </a:solidFill>
                <a:latin typeface="Century Gothic"/>
                <a:ea typeface="MS PGothic"/>
              </a:rPr>
              <a:t>- Python loops: for loop and while loop</a:t>
            </a:r>
          </a:p>
          <a:p>
            <a:pPr marL="400050" lvl="1" indent="0">
              <a:buNone/>
            </a:pPr>
            <a:r>
              <a:rPr lang="en-GB" sz="2000">
                <a:solidFill>
                  <a:srgbClr val="453878"/>
                </a:solidFill>
                <a:latin typeface="Century Gothic"/>
                <a:ea typeface="MS PGothic"/>
              </a:rPr>
              <a:t>- Python open function and with open function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8F9CE627-3FFD-48BA-B96A-11B272275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17" y="6340476"/>
            <a:ext cx="13208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Page </a:t>
            </a:r>
            <a:fld id="{77EC4D0D-7FB2-472B-8D54-B2E4CCDFB710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8B146E9-9940-4021-97F6-4B6B0E17E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2844" y="6374739"/>
            <a:ext cx="1015200" cy="42167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2F31989-FB52-4231-9C7A-BBBD4DAE097A}"/>
              </a:ext>
            </a:extLst>
          </p:cNvPr>
          <p:cNvGrpSpPr/>
          <p:nvPr/>
        </p:nvGrpSpPr>
        <p:grpSpPr>
          <a:xfrm>
            <a:off x="7695595" y="685800"/>
            <a:ext cx="3785205" cy="5413712"/>
            <a:chOff x="319726" y="2000177"/>
            <a:chExt cx="1848209" cy="2323411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EEDB375-79E3-4571-8B1F-DACFC3A05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9726" y="2588712"/>
              <a:ext cx="1460948" cy="173487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57AE0FC-8FC0-41F3-B1F9-6C8058650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0159" y="2000177"/>
              <a:ext cx="561975" cy="6096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004E2F7-D0F3-43D3-9D99-04AB345A0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91147" y="3246544"/>
              <a:ext cx="776788" cy="804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5807171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C948E-E7E6-43A6-9744-D4D5CB4AE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Century Gothic"/>
                <a:ea typeface="MS PGothic"/>
                <a:cs typeface="Calibri"/>
              </a:rPr>
              <a:t>Daily agenda</a:t>
            </a:r>
            <a:endParaRPr lang="en-GB">
              <a:solidFill>
                <a:srgbClr val="453878"/>
              </a:solidFill>
              <a:latin typeface="Century Gothic"/>
              <a:ea typeface="MS PGothic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2130E-FF67-4E1A-95E2-C8804C756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7999" y="1128542"/>
            <a:ext cx="8645940" cy="4727972"/>
          </a:xfrm>
        </p:spPr>
        <p:txBody>
          <a:bodyPr/>
          <a:lstStyle/>
          <a:p>
            <a:pPr marL="0" indent="0">
              <a:buNone/>
            </a:pPr>
            <a:r>
              <a:rPr lang="en-GB" sz="2000" b="1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Module 5: Day 2</a:t>
            </a:r>
            <a:endParaRPr lang="en-GB" sz="2000">
              <a:solidFill>
                <a:srgbClr val="453878"/>
              </a:solidFill>
              <a:latin typeface="Century Gothic"/>
              <a:ea typeface="MS PGothic"/>
              <a:cs typeface="Calibri"/>
            </a:endParaRPr>
          </a:p>
          <a:p>
            <a:r>
              <a:rPr lang="en-GB" sz="20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Advance Python for data science</a:t>
            </a:r>
          </a:p>
          <a:p>
            <a:pPr marL="400050" lvl="1" indent="0">
              <a:buNone/>
            </a:pPr>
            <a:r>
              <a:rPr lang="en-GB" sz="2000">
                <a:solidFill>
                  <a:srgbClr val="453878"/>
                </a:solidFill>
                <a:latin typeface="Century Gothic"/>
                <a:ea typeface="MS PGothic"/>
              </a:rPr>
              <a:t>- Exploring NumPy and Pandas Libraries</a:t>
            </a:r>
          </a:p>
          <a:p>
            <a:pPr marL="400050" lvl="1" indent="0">
              <a:buNone/>
            </a:pPr>
            <a:r>
              <a:rPr lang="en-GB" sz="2000">
                <a:solidFill>
                  <a:srgbClr val="453878"/>
                </a:solidFill>
                <a:latin typeface="Century Gothic"/>
                <a:ea typeface="MS PGothic"/>
              </a:rPr>
              <a:t>- Exploring data mining techniques</a:t>
            </a:r>
          </a:p>
          <a:p>
            <a:pPr marL="400050" lvl="1" indent="0">
              <a:buNone/>
            </a:pPr>
            <a:endParaRPr lang="en-GB" sz="2000">
              <a:solidFill>
                <a:srgbClr val="453878"/>
              </a:solidFill>
              <a:latin typeface="Century Gothic"/>
            </a:endParaRPr>
          </a:p>
          <a:p>
            <a:pPr marL="0" lvl="1" indent="0">
              <a:buSzPct val="65000"/>
              <a:buNone/>
            </a:pPr>
            <a:endParaRPr lang="en-GB" sz="2000" b="1">
              <a:solidFill>
                <a:srgbClr val="453878"/>
              </a:solidFill>
              <a:latin typeface="Century Gothic"/>
              <a:ea typeface="MS PGothic"/>
              <a:cs typeface="Calibri"/>
            </a:endParaRPr>
          </a:p>
          <a:p>
            <a:pPr marL="0" lvl="1" indent="0">
              <a:buSzPct val="65000"/>
              <a:buNone/>
            </a:pPr>
            <a:r>
              <a:rPr lang="en-GB" sz="2000" b="1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Module 5: Day 3 – Fusion Day</a:t>
            </a:r>
          </a:p>
          <a:p>
            <a:pPr marL="400050" lvl="1" indent="0">
              <a:buNone/>
            </a:pPr>
            <a:endParaRPr lang="en-GB" sz="2000">
              <a:solidFill>
                <a:srgbClr val="453878"/>
              </a:solidFill>
              <a:latin typeface="Century Gothic"/>
            </a:endParaRPr>
          </a:p>
          <a:p>
            <a:pPr marL="400050" lvl="1" indent="0">
              <a:buNone/>
            </a:pPr>
            <a:endParaRPr lang="en-GB" sz="2000">
              <a:solidFill>
                <a:srgbClr val="453878"/>
              </a:solidFill>
              <a:latin typeface="Century Gothic"/>
            </a:endParaRPr>
          </a:p>
          <a:p>
            <a:pPr marL="400050" lvl="1" indent="0">
              <a:buNone/>
            </a:pPr>
            <a:endParaRPr lang="en-GB" sz="2000">
              <a:solidFill>
                <a:srgbClr val="453878"/>
              </a:solidFill>
              <a:latin typeface="Century Gothic"/>
            </a:endParaRPr>
          </a:p>
          <a:p>
            <a:pPr marL="400050" lvl="1" indent="0">
              <a:buNone/>
            </a:pPr>
            <a:endParaRPr lang="en-GB" sz="2000">
              <a:solidFill>
                <a:srgbClr val="453878"/>
              </a:solidFill>
              <a:latin typeface="Century Gothic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8F9CE627-3FFD-48BA-B96A-11B272275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17" y="6340476"/>
            <a:ext cx="13208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Page </a:t>
            </a:r>
            <a:fld id="{77EC4D0D-7FB2-472B-8D54-B2E4CCDFB710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8B146E9-9940-4021-97F6-4B6B0E17E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2844" y="6374739"/>
            <a:ext cx="1015200" cy="42167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9209222-85EF-4234-B86A-8DED45BFDBD4}"/>
              </a:ext>
            </a:extLst>
          </p:cNvPr>
          <p:cNvGrpSpPr/>
          <p:nvPr/>
        </p:nvGrpSpPr>
        <p:grpSpPr>
          <a:xfrm>
            <a:off x="7695595" y="685800"/>
            <a:ext cx="3785205" cy="5413712"/>
            <a:chOff x="319726" y="2000177"/>
            <a:chExt cx="1848209" cy="2323411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675179A-2A85-47E5-8B41-C12ED4527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9726" y="2588712"/>
              <a:ext cx="1460948" cy="173487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CE84BD9-E3E5-4551-986F-090AA42F7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0159" y="2000177"/>
              <a:ext cx="561975" cy="6096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78206AB-64B4-4C7E-8C11-1CD4D57BA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91147" y="3246544"/>
              <a:ext cx="776788" cy="804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7403614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Data Analyst Level 4 </a:t>
            </a:r>
            <a:r>
              <a:rPr lang="en-GB">
                <a:latin typeface="Century Gothic"/>
                <a:ea typeface="MS PGothic"/>
                <a:cs typeface="Calibri"/>
              </a:rPr>
              <a:t>– programme</a:t>
            </a:r>
            <a:r>
              <a:rPr lang="en-GB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 </a:t>
            </a:r>
            <a:r>
              <a:rPr lang="en-GB">
                <a:latin typeface="Century Gothic"/>
                <a:ea typeface="MS PGothic"/>
                <a:cs typeface="Calibri"/>
              </a:rPr>
              <a:t>overview</a:t>
            </a:r>
            <a:endParaRPr lang="en-GB">
              <a:solidFill>
                <a:srgbClr val="453878"/>
              </a:solidFill>
              <a:latin typeface="Century Gothic"/>
            </a:endParaRP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BDCABC1A-A18A-4EBD-8F28-387991AB4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17" y="6340476"/>
            <a:ext cx="13208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Page </a:t>
            </a:r>
            <a:fld id="{77EC4D0D-7FB2-472B-8D54-B2E4CCDFB710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F4F5FAFC-6134-4BB1-8F7B-51CB6398B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2844" y="6374739"/>
            <a:ext cx="1015200" cy="421674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81495428-71F3-41CD-BD4A-231A358E4A93}"/>
              </a:ext>
            </a:extLst>
          </p:cNvPr>
          <p:cNvSpPr/>
          <p:nvPr/>
        </p:nvSpPr>
        <p:spPr>
          <a:xfrm>
            <a:off x="10188608" y="2606314"/>
            <a:ext cx="1705925" cy="1817305"/>
          </a:xfrm>
          <a:prstGeom prst="rect">
            <a:avLst/>
          </a:prstGeom>
          <a:solidFill>
            <a:srgbClr val="453878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80000" tIns="180000" rIns="180000" bIns="180000" rtlCol="0" anchor="ctr" anchorCtr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3CE58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/>
              </a:rPr>
              <a:t>Key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       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Online learning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         Virtual lab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         Fusion day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         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A6661F95-5292-41B2-9C88-53306769F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1470" y="3759583"/>
            <a:ext cx="210612" cy="209388"/>
          </a:xfrm>
          <a:prstGeom prst="rect">
            <a:avLst/>
          </a:prstGeom>
        </p:spPr>
      </p:pic>
      <p:sp>
        <p:nvSpPr>
          <p:cNvPr id="83" name="Rectangle: Rounded Corners 41">
            <a:extLst>
              <a:ext uri="{FF2B5EF4-FFF2-40B4-BE49-F238E27FC236}">
                <a16:creationId xmlns:a16="http://schemas.microsoft.com/office/drawing/2014/main" id="{92F89BFB-E69E-4423-97A1-8D7E1B33F187}"/>
              </a:ext>
            </a:extLst>
          </p:cNvPr>
          <p:cNvSpPr/>
          <p:nvPr/>
        </p:nvSpPr>
        <p:spPr>
          <a:xfrm>
            <a:off x="442468" y="2619608"/>
            <a:ext cx="1834591" cy="1817305"/>
          </a:xfrm>
          <a:prstGeom prst="roundRect">
            <a:avLst>
              <a:gd name="adj" fmla="val 8093"/>
            </a:avLst>
          </a:prstGeom>
          <a:solidFill>
            <a:srgbClr val="453878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Module 1</a:t>
            </a: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3CE58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Data analysis, architecture, and data cleansing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4" name="Rectangle: Rounded Corners 49">
            <a:extLst>
              <a:ext uri="{FF2B5EF4-FFF2-40B4-BE49-F238E27FC236}">
                <a16:creationId xmlns:a16="http://schemas.microsoft.com/office/drawing/2014/main" id="{4BF24E19-803C-4DFB-AAB9-76AD29122FBD}"/>
              </a:ext>
            </a:extLst>
          </p:cNvPr>
          <p:cNvSpPr/>
          <p:nvPr/>
        </p:nvSpPr>
        <p:spPr>
          <a:xfrm>
            <a:off x="2307255" y="2616144"/>
            <a:ext cx="1845796" cy="1817305"/>
          </a:xfrm>
          <a:prstGeom prst="roundRect">
            <a:avLst>
              <a:gd name="adj" fmla="val 8093"/>
            </a:avLst>
          </a:prstGeom>
          <a:solidFill>
            <a:srgbClr val="453878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Module 2</a:t>
            </a: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3CE58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Data analysis and visualisation techniques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5" name="Rectangle: Rounded Corners 58">
            <a:extLst>
              <a:ext uri="{FF2B5EF4-FFF2-40B4-BE49-F238E27FC236}">
                <a16:creationId xmlns:a16="http://schemas.microsoft.com/office/drawing/2014/main" id="{440943FB-FE6C-41EB-BBDA-D0377AE2F55D}"/>
              </a:ext>
            </a:extLst>
          </p:cNvPr>
          <p:cNvSpPr/>
          <p:nvPr/>
        </p:nvSpPr>
        <p:spPr>
          <a:xfrm>
            <a:off x="4212832" y="2616144"/>
            <a:ext cx="1823386" cy="1817305"/>
          </a:xfrm>
          <a:prstGeom prst="roundRect">
            <a:avLst>
              <a:gd name="adj" fmla="val 8093"/>
            </a:avLst>
          </a:prstGeom>
          <a:solidFill>
            <a:srgbClr val="453878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Module 3</a:t>
            </a: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3CE58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Database design and reporting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6" name="Rectangle: Rounded Corners 66">
            <a:extLst>
              <a:ext uri="{FF2B5EF4-FFF2-40B4-BE49-F238E27FC236}">
                <a16:creationId xmlns:a16="http://schemas.microsoft.com/office/drawing/2014/main" id="{8E5A7783-70D7-458E-8A07-C0868CABB4A9}"/>
              </a:ext>
            </a:extLst>
          </p:cNvPr>
          <p:cNvSpPr/>
          <p:nvPr/>
        </p:nvSpPr>
        <p:spPr>
          <a:xfrm>
            <a:off x="6091854" y="2616144"/>
            <a:ext cx="1857002" cy="1817305"/>
          </a:xfrm>
          <a:prstGeom prst="roundRect">
            <a:avLst>
              <a:gd name="adj" fmla="val 8093"/>
            </a:avLst>
          </a:prstGeom>
          <a:solidFill>
            <a:srgbClr val="453878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Module 4</a:t>
            </a: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3CE58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Data analysis and forecasting with 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87" name="Rectangle: Rounded Corners 74">
            <a:extLst>
              <a:ext uri="{FF2B5EF4-FFF2-40B4-BE49-F238E27FC236}">
                <a16:creationId xmlns:a16="http://schemas.microsoft.com/office/drawing/2014/main" id="{808BADEF-9931-4545-B40E-FB12ED8CB7CF}"/>
              </a:ext>
            </a:extLst>
          </p:cNvPr>
          <p:cNvSpPr/>
          <p:nvPr/>
        </p:nvSpPr>
        <p:spPr>
          <a:xfrm>
            <a:off x="7987183" y="2616143"/>
            <a:ext cx="1845796" cy="1817305"/>
          </a:xfrm>
          <a:prstGeom prst="roundRect">
            <a:avLst>
              <a:gd name="adj" fmla="val 8093"/>
            </a:avLst>
          </a:prstGeom>
          <a:solidFill>
            <a:srgbClr val="453878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Module 5</a:t>
            </a: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3CE58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Data analysis and forecasting with Python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GB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89EBEEEF-C3FA-4FEF-8C35-8D1C97F51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5301" y="3576269"/>
            <a:ext cx="284561" cy="292393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B7D1BAE-61BA-4D0E-97BC-74FEE649B266}"/>
              </a:ext>
            </a:extLst>
          </p:cNvPr>
          <p:cNvSpPr txBox="1"/>
          <p:nvPr/>
        </p:nvSpPr>
        <p:spPr>
          <a:xfrm>
            <a:off x="8035348" y="3860098"/>
            <a:ext cx="620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solidFill>
                  <a:srgbClr val="3CE580"/>
                </a:solidFill>
                <a:latin typeface="Century Gothic" panose="020F0302020204030204"/>
                <a:cs typeface="Arial"/>
              </a:rPr>
              <a:t>10 hrs</a:t>
            </a:r>
            <a:endParaRPr lang="en-GB" sz="1000">
              <a:solidFill>
                <a:srgbClr val="3CE580"/>
              </a:solidFill>
              <a:latin typeface="Century Gothic" panose="020F0302020204030204"/>
              <a:cs typeface="Arial" panose="020B0604020202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7AEDB11-13A7-489A-B135-34938A876224}"/>
              </a:ext>
            </a:extLst>
          </p:cNvPr>
          <p:cNvSpPr txBox="1"/>
          <p:nvPr/>
        </p:nvSpPr>
        <p:spPr>
          <a:xfrm>
            <a:off x="8593010" y="3860098"/>
            <a:ext cx="620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solidFill>
                  <a:srgbClr val="3CE580"/>
                </a:solidFill>
                <a:latin typeface="Century Gothic" panose="020F0302020204030204"/>
                <a:cs typeface="Arial"/>
              </a:rPr>
              <a:t>14 hrs</a:t>
            </a:r>
            <a:endParaRPr lang="en-GB" sz="1000">
              <a:solidFill>
                <a:srgbClr val="3CE580"/>
              </a:solidFill>
              <a:latin typeface="Century Gothic" panose="020F0302020204030204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27B1397-E9CA-4EBA-9E3E-81E06F0CFE7F}"/>
              </a:ext>
            </a:extLst>
          </p:cNvPr>
          <p:cNvSpPr txBox="1"/>
          <p:nvPr/>
        </p:nvSpPr>
        <p:spPr>
          <a:xfrm>
            <a:off x="9147497" y="3860098"/>
            <a:ext cx="620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solidFill>
                  <a:srgbClr val="3CE580"/>
                </a:solidFill>
                <a:latin typeface="Century Gothic" panose="020F0302020204030204"/>
                <a:cs typeface="Arial"/>
              </a:rPr>
              <a:t>7.5  hrs</a:t>
            </a:r>
            <a:endParaRPr lang="en-GB" sz="1000">
              <a:solidFill>
                <a:srgbClr val="3CE580"/>
              </a:solidFill>
              <a:latin typeface="Century Gothic" panose="020F0302020204030204"/>
              <a:cs typeface="Arial" panose="020B0604020202020204" pitchFamily="34" charset="0"/>
            </a:endParaRP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0FACE472-5083-4426-A727-DAA8405183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9381" y="3588803"/>
            <a:ext cx="284560" cy="262401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EAA54B77-AB2D-4F1D-9E0B-16EF563C9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0755" y="3164101"/>
            <a:ext cx="219819" cy="202702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1C11EA4D-D382-43E2-93B3-1978EDEDD7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6140" y="3440476"/>
            <a:ext cx="245433" cy="245433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35FA0DFB-0A5D-43BC-9FED-3B0E15C3A5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1053" y="3575538"/>
            <a:ext cx="284560" cy="28456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39DE2A8B-CCB0-4FD8-8374-533F73E26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990" y="3576269"/>
            <a:ext cx="284561" cy="292393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A78DAA91-5AD4-4DFD-A354-C071F1821F5A}"/>
              </a:ext>
            </a:extLst>
          </p:cNvPr>
          <p:cNvSpPr txBox="1"/>
          <p:nvPr/>
        </p:nvSpPr>
        <p:spPr>
          <a:xfrm>
            <a:off x="6167037" y="3860098"/>
            <a:ext cx="620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solidFill>
                  <a:srgbClr val="3CE580"/>
                </a:solidFill>
                <a:latin typeface="Century Gothic" panose="020F0302020204030204"/>
                <a:cs typeface="Arial"/>
              </a:rPr>
              <a:t>10 hrs</a:t>
            </a:r>
            <a:endParaRPr lang="en-GB" sz="1000">
              <a:solidFill>
                <a:srgbClr val="3CE580"/>
              </a:solidFill>
              <a:latin typeface="Century Gothic" panose="020F0302020204030204"/>
              <a:cs typeface="Arial" panose="020B060402020202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241059A-6CA1-443F-B4F7-452AFCDB3A95}"/>
              </a:ext>
            </a:extLst>
          </p:cNvPr>
          <p:cNvSpPr txBox="1"/>
          <p:nvPr/>
        </p:nvSpPr>
        <p:spPr>
          <a:xfrm>
            <a:off x="6724699" y="3860098"/>
            <a:ext cx="620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solidFill>
                  <a:srgbClr val="3CE580"/>
                </a:solidFill>
                <a:latin typeface="Century Gothic" panose="020F0302020204030204"/>
                <a:cs typeface="Arial"/>
              </a:rPr>
              <a:t>14 hrs</a:t>
            </a:r>
            <a:endParaRPr lang="en-GB" sz="1000">
              <a:solidFill>
                <a:srgbClr val="3CE580"/>
              </a:solidFill>
              <a:latin typeface="Century Gothic" panose="020F0302020204030204"/>
              <a:cs typeface="Arial" panose="020B060402020202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81AEE80-FFAF-42B6-84FF-EBA4A2D9025D}"/>
              </a:ext>
            </a:extLst>
          </p:cNvPr>
          <p:cNvSpPr txBox="1"/>
          <p:nvPr/>
        </p:nvSpPr>
        <p:spPr>
          <a:xfrm>
            <a:off x="7279186" y="3860098"/>
            <a:ext cx="620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solidFill>
                  <a:srgbClr val="3CE580"/>
                </a:solidFill>
                <a:latin typeface="Century Gothic" panose="020F0302020204030204"/>
                <a:cs typeface="Arial"/>
              </a:rPr>
              <a:t>7.5  hrs</a:t>
            </a:r>
            <a:endParaRPr lang="en-GB" sz="1000">
              <a:solidFill>
                <a:srgbClr val="3CE580"/>
              </a:solidFill>
              <a:latin typeface="Century Gothic" panose="020F0302020204030204"/>
              <a:cs typeface="Arial" panose="020B0604020202020204" pitchFamily="34" charset="0"/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B32858AD-7C50-44E6-AF98-ECB807DAB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1070" y="3588803"/>
            <a:ext cx="284560" cy="262401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FF88352D-B477-4BE0-A973-6C1C9C27F0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2742" y="3575538"/>
            <a:ext cx="284560" cy="28456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549DF9BF-A1BB-444B-82F2-4DC45EE45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879" y="3576269"/>
            <a:ext cx="284561" cy="292393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B8BAB4A9-36A6-4107-82FD-A0AB21BF9119}"/>
              </a:ext>
            </a:extLst>
          </p:cNvPr>
          <p:cNvSpPr txBox="1"/>
          <p:nvPr/>
        </p:nvSpPr>
        <p:spPr>
          <a:xfrm>
            <a:off x="4247926" y="3860098"/>
            <a:ext cx="620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solidFill>
                  <a:srgbClr val="3CE580"/>
                </a:solidFill>
                <a:latin typeface="Century Gothic" panose="020F0302020204030204"/>
                <a:cs typeface="Arial"/>
              </a:rPr>
              <a:t>10 hrs</a:t>
            </a:r>
            <a:endParaRPr lang="en-GB" sz="1000">
              <a:solidFill>
                <a:srgbClr val="3CE580"/>
              </a:solidFill>
              <a:latin typeface="Century Gothic" panose="020F0302020204030204"/>
              <a:cs typeface="Arial" panose="020B0604020202020204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4A01D5C-F6DF-41F1-99E9-EEA7EBEE796D}"/>
              </a:ext>
            </a:extLst>
          </p:cNvPr>
          <p:cNvSpPr txBox="1"/>
          <p:nvPr/>
        </p:nvSpPr>
        <p:spPr>
          <a:xfrm>
            <a:off x="4805588" y="3860098"/>
            <a:ext cx="620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solidFill>
                  <a:srgbClr val="3CE580"/>
                </a:solidFill>
                <a:latin typeface="Century Gothic" panose="020F0302020204030204"/>
                <a:cs typeface="Arial"/>
              </a:rPr>
              <a:t>14 hrs</a:t>
            </a:r>
            <a:endParaRPr lang="en-GB" sz="1000">
              <a:solidFill>
                <a:srgbClr val="3CE580"/>
              </a:solidFill>
              <a:latin typeface="Century Gothic" panose="020F0302020204030204"/>
              <a:cs typeface="Arial" panose="020B060402020202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E4F273B-7F99-46C5-B6CB-0B6FBC82664A}"/>
              </a:ext>
            </a:extLst>
          </p:cNvPr>
          <p:cNvSpPr txBox="1"/>
          <p:nvPr/>
        </p:nvSpPr>
        <p:spPr>
          <a:xfrm>
            <a:off x="5360075" y="3860098"/>
            <a:ext cx="620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solidFill>
                  <a:srgbClr val="3CE580"/>
                </a:solidFill>
                <a:latin typeface="Century Gothic" panose="020F0302020204030204"/>
                <a:cs typeface="Arial"/>
              </a:rPr>
              <a:t>7.5  hrs</a:t>
            </a:r>
            <a:endParaRPr lang="en-GB" sz="1000">
              <a:solidFill>
                <a:srgbClr val="3CE580"/>
              </a:solidFill>
              <a:latin typeface="Century Gothic" panose="020F0302020204030204"/>
              <a:cs typeface="Arial" panose="020B0604020202020204" pitchFamily="34" charset="0"/>
            </a:endParaRP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1C21AFB4-7720-4083-85CA-386E4FF2D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1959" y="3588803"/>
            <a:ext cx="284560" cy="262401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FE9C1873-6905-40F7-8949-0A9FB804A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631" y="3575538"/>
            <a:ext cx="284560" cy="28456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32A81C08-FE9D-4E56-9CF3-DCE153844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6991" y="3576269"/>
            <a:ext cx="284561" cy="292393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73B11617-389F-4C70-B549-4E10068CDC1C}"/>
              </a:ext>
            </a:extLst>
          </p:cNvPr>
          <p:cNvSpPr txBox="1"/>
          <p:nvPr/>
        </p:nvSpPr>
        <p:spPr>
          <a:xfrm>
            <a:off x="2357038" y="3860098"/>
            <a:ext cx="620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solidFill>
                  <a:srgbClr val="3CE580"/>
                </a:solidFill>
                <a:latin typeface="Century Gothic" panose="020F0302020204030204"/>
                <a:cs typeface="Arial"/>
              </a:rPr>
              <a:t>10 hrs</a:t>
            </a:r>
            <a:endParaRPr lang="en-GB" sz="1000">
              <a:solidFill>
                <a:srgbClr val="3CE580"/>
              </a:solidFill>
              <a:latin typeface="Century Gothic" panose="020F0302020204030204"/>
              <a:cs typeface="Arial" panose="020B0604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B3496AA-1A9C-4053-B37B-C23486FF16E7}"/>
              </a:ext>
            </a:extLst>
          </p:cNvPr>
          <p:cNvSpPr txBox="1"/>
          <p:nvPr/>
        </p:nvSpPr>
        <p:spPr>
          <a:xfrm>
            <a:off x="2914700" y="3860098"/>
            <a:ext cx="620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solidFill>
                  <a:srgbClr val="3CE580"/>
                </a:solidFill>
                <a:latin typeface="Century Gothic" panose="020F0302020204030204"/>
                <a:cs typeface="Arial"/>
              </a:rPr>
              <a:t>14 hrs</a:t>
            </a:r>
            <a:endParaRPr lang="en-GB" sz="1000">
              <a:solidFill>
                <a:srgbClr val="3CE580"/>
              </a:solidFill>
              <a:latin typeface="Century Gothic" panose="020F0302020204030204"/>
              <a:cs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9B7E440-EFB1-45D9-9EA8-1DD116252D04}"/>
              </a:ext>
            </a:extLst>
          </p:cNvPr>
          <p:cNvSpPr txBox="1"/>
          <p:nvPr/>
        </p:nvSpPr>
        <p:spPr>
          <a:xfrm>
            <a:off x="3469187" y="3860098"/>
            <a:ext cx="620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solidFill>
                  <a:srgbClr val="3CE580"/>
                </a:solidFill>
                <a:latin typeface="Century Gothic" panose="020F0302020204030204"/>
                <a:cs typeface="Arial"/>
              </a:rPr>
              <a:t>7.5  hrs</a:t>
            </a:r>
            <a:endParaRPr lang="en-GB" sz="1000">
              <a:solidFill>
                <a:srgbClr val="3CE580"/>
              </a:solidFill>
              <a:latin typeface="Century Gothic" panose="020F0302020204030204"/>
              <a:cs typeface="Arial" panose="020B0604020202020204" pitchFamily="34" charset="0"/>
            </a:endParaRP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D5161518-BE42-445B-B743-179FFA55D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1071" y="3588803"/>
            <a:ext cx="284560" cy="262401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2F122C4B-728E-4FB5-BD00-7A7824A25F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2743" y="3575538"/>
            <a:ext cx="284560" cy="284560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E0D19739-E93C-4FA6-949A-424F99FA1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035" y="3576269"/>
            <a:ext cx="284561" cy="292393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75EC50A9-CAC3-4544-AE66-77FF62281780}"/>
              </a:ext>
            </a:extLst>
          </p:cNvPr>
          <p:cNvSpPr txBox="1"/>
          <p:nvPr/>
        </p:nvSpPr>
        <p:spPr>
          <a:xfrm>
            <a:off x="483082" y="3860098"/>
            <a:ext cx="620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solidFill>
                  <a:srgbClr val="3CE580"/>
                </a:solidFill>
                <a:latin typeface="Century Gothic" panose="020F0302020204030204"/>
                <a:cs typeface="Arial"/>
              </a:rPr>
              <a:t>10 hrs</a:t>
            </a:r>
            <a:endParaRPr lang="en-GB" sz="1000">
              <a:solidFill>
                <a:srgbClr val="3CE580"/>
              </a:solidFill>
              <a:latin typeface="Century Gothic" panose="020F0302020204030204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929E008-174D-4843-B09B-A7F922CD74F7}"/>
              </a:ext>
            </a:extLst>
          </p:cNvPr>
          <p:cNvSpPr txBox="1"/>
          <p:nvPr/>
        </p:nvSpPr>
        <p:spPr>
          <a:xfrm>
            <a:off x="1040744" y="3860098"/>
            <a:ext cx="620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solidFill>
                  <a:srgbClr val="3CE580"/>
                </a:solidFill>
                <a:latin typeface="Century Gothic" panose="020F0302020204030204"/>
                <a:cs typeface="Arial"/>
              </a:rPr>
              <a:t>14 hrs</a:t>
            </a:r>
            <a:endParaRPr lang="en-GB" sz="1000">
              <a:solidFill>
                <a:srgbClr val="3CE580"/>
              </a:solidFill>
              <a:latin typeface="Century Gothic" panose="020F0302020204030204"/>
              <a:cs typeface="Arial" panose="020B06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2F7CF3C-AFFB-4CBE-9CB9-1BEEDE1448C2}"/>
              </a:ext>
            </a:extLst>
          </p:cNvPr>
          <p:cNvSpPr txBox="1"/>
          <p:nvPr/>
        </p:nvSpPr>
        <p:spPr>
          <a:xfrm>
            <a:off x="1595231" y="3860098"/>
            <a:ext cx="6201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solidFill>
                  <a:srgbClr val="3CE580"/>
                </a:solidFill>
                <a:latin typeface="Century Gothic" panose="020F0302020204030204"/>
                <a:cs typeface="Arial"/>
              </a:rPr>
              <a:t>7.5  hrs</a:t>
            </a:r>
            <a:endParaRPr lang="en-GB" sz="1000">
              <a:solidFill>
                <a:srgbClr val="3CE580"/>
              </a:solidFill>
              <a:latin typeface="Century Gothic" panose="020F0302020204030204"/>
              <a:cs typeface="Arial" panose="020B0604020202020204" pitchFamily="34" charset="0"/>
            </a:endParaRP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67A6B8CF-CFAF-4780-889A-E42F9933F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15" y="3588803"/>
            <a:ext cx="284560" cy="262401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6793AFBB-A089-4FAC-A71E-B6B9F4FB0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787" y="3575538"/>
            <a:ext cx="284560" cy="2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81511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2654" y="1145308"/>
            <a:ext cx="11374580" cy="5108961"/>
          </a:xfrm>
        </p:spPr>
        <p:txBody>
          <a:bodyPr/>
          <a:lstStyle/>
          <a:p>
            <a:r>
              <a:rPr lang="en-GB" sz="18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BCS Level 4 Certificate in Data Analysis Tools (KM1 Assessment)</a:t>
            </a:r>
          </a:p>
          <a:p>
            <a:r>
              <a:rPr lang="en-GB" sz="18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BCS Level 4 Diploma in Data Analysis Concepts (KM2 Assessment)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018" y="348672"/>
            <a:ext cx="11374581" cy="609600"/>
          </a:xfrm>
        </p:spPr>
        <p:txBody>
          <a:bodyPr/>
          <a:lstStyle/>
          <a:p>
            <a:r>
              <a:rPr lang="en-GB" sz="28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Two optional </a:t>
            </a:r>
            <a:r>
              <a:rPr lang="en-GB" sz="2800">
                <a:latin typeface="Century Gothic"/>
                <a:ea typeface="MS PGothic"/>
                <a:cs typeface="Calibri"/>
              </a:rPr>
              <a:t>e</a:t>
            </a:r>
            <a:r>
              <a:rPr lang="en-GB" sz="28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xaminations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18B4417C-224C-4110-A3BA-8A57AA08F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17" y="6340476"/>
            <a:ext cx="13208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Page </a:t>
            </a:r>
            <a:fld id="{77EC4D0D-7FB2-472B-8D54-B2E4CCDFB710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6560A2-1B8F-4C8B-AE88-D5CA0F744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2844" y="6374739"/>
            <a:ext cx="1015200" cy="42167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ADC6160-888B-B34E-9FB1-CF6489880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1562" y="2310150"/>
            <a:ext cx="3748876" cy="380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68098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2654" y="1145308"/>
            <a:ext cx="8238060" cy="5108961"/>
          </a:xfrm>
        </p:spPr>
        <p:txBody>
          <a:bodyPr/>
          <a:lstStyle/>
          <a:p>
            <a:r>
              <a:rPr lang="en-GB" sz="18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Assessment for KM1 will be done by examination</a:t>
            </a:r>
          </a:p>
          <a:p>
            <a:r>
              <a:rPr lang="en-GB" sz="18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Exam format: </a:t>
            </a:r>
            <a:endParaRPr lang="en-GB" sz="1800">
              <a:solidFill>
                <a:srgbClr val="453878"/>
              </a:solidFill>
              <a:latin typeface="Century Gothic"/>
            </a:endParaRPr>
          </a:p>
          <a:p>
            <a:pPr marL="628650" lvl="1" indent="-187325">
              <a:buFont typeface="Arial" panose="020B0604020202020204" pitchFamily="34" charset="0"/>
              <a:buChar char="›"/>
            </a:pPr>
            <a:r>
              <a:rPr lang="en-GB" sz="1800">
                <a:solidFill>
                  <a:srgbClr val="453878"/>
                </a:solidFill>
                <a:latin typeface="Century Gothic"/>
                <a:ea typeface="MS PGothic"/>
              </a:rPr>
              <a:t>One hour duration </a:t>
            </a:r>
            <a:endParaRPr lang="en-GB" sz="1800">
              <a:solidFill>
                <a:srgbClr val="453878"/>
              </a:solidFill>
              <a:latin typeface="Century Gothic"/>
            </a:endParaRPr>
          </a:p>
          <a:p>
            <a:pPr marL="628650" lvl="1" indent="-187325">
              <a:buFont typeface="Arial" panose="020B0604020202020204" pitchFamily="34" charset="0"/>
              <a:buChar char="›"/>
            </a:pPr>
            <a:r>
              <a:rPr lang="en-GB" sz="1800">
                <a:solidFill>
                  <a:srgbClr val="453878"/>
                </a:solidFill>
                <a:latin typeface="Century Gothic"/>
                <a:ea typeface="MS PGothic"/>
              </a:rPr>
              <a:t>Multiple-choice questions</a:t>
            </a:r>
          </a:p>
          <a:p>
            <a:pPr marL="628650" lvl="1" indent="-187325">
              <a:buFont typeface="Arial" panose="020B0604020202020204" pitchFamily="34" charset="0"/>
              <a:buChar char="›"/>
            </a:pPr>
            <a:r>
              <a:rPr lang="en-GB" sz="1800">
                <a:solidFill>
                  <a:srgbClr val="453878"/>
                </a:solidFill>
                <a:latin typeface="Century Gothic"/>
                <a:ea typeface="MS PGothic"/>
              </a:rPr>
              <a:t>40 questions in total</a:t>
            </a:r>
          </a:p>
          <a:p>
            <a:pPr marL="628650" lvl="1" indent="-187325">
              <a:buFont typeface="Arial" panose="020B0604020202020204" pitchFamily="34" charset="0"/>
              <a:buChar char="›"/>
            </a:pPr>
            <a:r>
              <a:rPr lang="en-GB" sz="1800">
                <a:solidFill>
                  <a:srgbClr val="453878"/>
                </a:solidFill>
                <a:latin typeface="Century Gothic"/>
                <a:ea typeface="MS PGothic"/>
              </a:rPr>
              <a:t>The pass mark is 26/40 (65%)</a:t>
            </a:r>
          </a:p>
          <a:p>
            <a:pPr marL="628650" lvl="1" indent="-187325">
              <a:buFont typeface="Arial" panose="020B0604020202020204" pitchFamily="34" charset="0"/>
              <a:buChar char="›"/>
            </a:pPr>
            <a:r>
              <a:rPr lang="en-GB" sz="18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Closed-book examination (no materials allowed) </a:t>
            </a:r>
          </a:p>
          <a:p>
            <a:pPr marL="628650" lvl="1" indent="-187325">
              <a:buFont typeface="Arial" panose="020B0604020202020204" pitchFamily="34" charset="0"/>
              <a:buChar char="›"/>
            </a:pPr>
            <a:r>
              <a:rPr lang="en-GB" sz="18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Online examination using a remote proctor</a:t>
            </a:r>
          </a:p>
          <a:p>
            <a:endParaRPr lang="en-GB" sz="1800">
              <a:solidFill>
                <a:srgbClr val="453878"/>
              </a:solidFill>
              <a:latin typeface="Century Gothic"/>
            </a:endParaRPr>
          </a:p>
          <a:p>
            <a:r>
              <a:rPr lang="en-GB" sz="1800" b="1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You must book your exam within seven days of receiving your training</a:t>
            </a:r>
            <a:endParaRPr lang="en-GB" sz="1800">
              <a:solidFill>
                <a:srgbClr val="453878"/>
              </a:solidFill>
              <a:latin typeface="Century Gothic"/>
            </a:endParaRPr>
          </a:p>
          <a:p>
            <a:r>
              <a:rPr lang="en-GB" sz="18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You’ll receive an email from Arch Scheduling Team on the first day of the study session, providing further instructions and guidance on the BCS online examination booking process</a:t>
            </a:r>
          </a:p>
          <a:p>
            <a:endParaRPr lang="en-GB" sz="1800">
              <a:solidFill>
                <a:srgbClr val="453878"/>
              </a:solidFill>
              <a:latin typeface="Century Gothic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628" y="348672"/>
            <a:ext cx="11535817" cy="796636"/>
          </a:xfrm>
        </p:spPr>
        <p:txBody>
          <a:bodyPr/>
          <a:lstStyle/>
          <a:p>
            <a:r>
              <a:rPr lang="en-GB" sz="26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Overview of BCS L4 Certificate in Data Analysis Tools (KM1 Assessment)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18B4417C-224C-4110-A3BA-8A57AA08F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17" y="6340476"/>
            <a:ext cx="13208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Page </a:t>
            </a:r>
            <a:fld id="{77EC4D0D-7FB2-472B-8D54-B2E4CCDFB710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6560A2-1B8F-4C8B-AE88-D5CA0F744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2844" y="6374739"/>
            <a:ext cx="1015200" cy="42167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DE42028-DCE6-9B49-B835-5B428D6AB7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3560" y="1396029"/>
            <a:ext cx="3035785" cy="332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69581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2654" y="1145308"/>
            <a:ext cx="7700414" cy="5108961"/>
          </a:xfrm>
        </p:spPr>
        <p:txBody>
          <a:bodyPr/>
          <a:lstStyle/>
          <a:p>
            <a:r>
              <a:rPr lang="en-GB" sz="18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Assessment for KM2 will be done by examination</a:t>
            </a:r>
          </a:p>
          <a:p>
            <a:r>
              <a:rPr lang="en-GB" sz="18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Exam format: </a:t>
            </a:r>
            <a:endParaRPr lang="en-GB" sz="1800">
              <a:solidFill>
                <a:srgbClr val="453878"/>
              </a:solidFill>
              <a:latin typeface="Century Gothic"/>
            </a:endParaRPr>
          </a:p>
          <a:p>
            <a:pPr marL="628650" lvl="1" indent="-187325">
              <a:buFont typeface="Arial" panose="020B0604020202020204" pitchFamily="34" charset="0"/>
              <a:buChar char="›"/>
            </a:pPr>
            <a:r>
              <a:rPr lang="en-GB" sz="1800">
                <a:solidFill>
                  <a:srgbClr val="453878"/>
                </a:solidFill>
                <a:latin typeface="Century Gothic"/>
                <a:ea typeface="MS PGothic"/>
              </a:rPr>
              <a:t>One hour duration </a:t>
            </a:r>
            <a:endParaRPr lang="en-GB" sz="1800">
              <a:solidFill>
                <a:srgbClr val="453878"/>
              </a:solidFill>
              <a:latin typeface="Century Gothic"/>
            </a:endParaRPr>
          </a:p>
          <a:p>
            <a:pPr marL="628650" lvl="1" indent="-187325">
              <a:buFont typeface="Arial" panose="020B0604020202020204" pitchFamily="34" charset="0"/>
              <a:buChar char="›"/>
            </a:pPr>
            <a:r>
              <a:rPr lang="en-GB" sz="1800">
                <a:solidFill>
                  <a:srgbClr val="453878"/>
                </a:solidFill>
                <a:latin typeface="Century Gothic"/>
                <a:ea typeface="MS PGothic"/>
              </a:rPr>
              <a:t>Multiple-choice questions</a:t>
            </a:r>
          </a:p>
          <a:p>
            <a:pPr marL="628650" lvl="1" indent="-187325">
              <a:buFont typeface="Arial" panose="020B0604020202020204" pitchFamily="34" charset="0"/>
              <a:buChar char="›"/>
            </a:pPr>
            <a:r>
              <a:rPr lang="en-GB" sz="1800">
                <a:solidFill>
                  <a:srgbClr val="453878"/>
                </a:solidFill>
                <a:latin typeface="Century Gothic"/>
                <a:ea typeface="MS PGothic"/>
              </a:rPr>
              <a:t>40 questions in total</a:t>
            </a:r>
          </a:p>
          <a:p>
            <a:pPr marL="628650" lvl="1" indent="-187325">
              <a:buFont typeface="Arial" panose="020B0604020202020204" pitchFamily="34" charset="0"/>
              <a:buChar char="›"/>
            </a:pPr>
            <a:r>
              <a:rPr lang="en-GB" sz="1800">
                <a:solidFill>
                  <a:srgbClr val="453878"/>
                </a:solidFill>
                <a:latin typeface="Century Gothic"/>
                <a:ea typeface="MS PGothic"/>
              </a:rPr>
              <a:t>The pass mark is 26/40 (65%)</a:t>
            </a:r>
          </a:p>
          <a:p>
            <a:pPr marL="628650" lvl="1" indent="-187325">
              <a:buFont typeface="Arial" panose="020B0604020202020204" pitchFamily="34" charset="0"/>
              <a:buChar char="›"/>
            </a:pPr>
            <a:r>
              <a:rPr lang="en-GB" sz="18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Closed-book examination (no materials allowed) </a:t>
            </a:r>
          </a:p>
          <a:p>
            <a:pPr marL="628650" lvl="1" indent="-187325">
              <a:buFont typeface="Arial" panose="020B0604020202020204" pitchFamily="34" charset="0"/>
              <a:buChar char="›"/>
            </a:pPr>
            <a:r>
              <a:rPr lang="en-GB" sz="18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Online examination using a remote proctor</a:t>
            </a:r>
          </a:p>
          <a:p>
            <a:endParaRPr lang="en-GB" sz="1800">
              <a:solidFill>
                <a:srgbClr val="453878"/>
              </a:solidFill>
              <a:latin typeface="Century Gothic"/>
            </a:endParaRPr>
          </a:p>
          <a:p>
            <a:r>
              <a:rPr lang="en-GB" sz="1800" b="1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You must book your exam within seven days of receiving your training</a:t>
            </a:r>
            <a:endParaRPr lang="en-GB" sz="1800">
              <a:solidFill>
                <a:srgbClr val="453878"/>
              </a:solidFill>
              <a:latin typeface="Century Gothic"/>
            </a:endParaRPr>
          </a:p>
          <a:p>
            <a:r>
              <a:rPr lang="en-GB" sz="18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You’ll receive an email from Arch Scheduling Team on the first day of the study session, providing further instructions and guidance on the BCS online examination booking process</a:t>
            </a:r>
          </a:p>
          <a:p>
            <a:endParaRPr lang="en-GB" sz="1800">
              <a:solidFill>
                <a:srgbClr val="453878"/>
              </a:solidFill>
              <a:latin typeface="Century Gothic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628" y="348672"/>
            <a:ext cx="12082469" cy="796636"/>
          </a:xfrm>
        </p:spPr>
        <p:txBody>
          <a:bodyPr/>
          <a:lstStyle/>
          <a:p>
            <a:r>
              <a:rPr lang="en-GB" sz="2600">
                <a:solidFill>
                  <a:srgbClr val="453878"/>
                </a:solidFill>
                <a:latin typeface="Century Gothic"/>
                <a:ea typeface="MS PGothic"/>
                <a:cs typeface="Calibri"/>
              </a:rPr>
              <a:t>Overview of BCS L4 Diploma in Data Analysis Concepts (KM2 Assessment)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18B4417C-224C-4110-A3BA-8A57AA08F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17" y="6340476"/>
            <a:ext cx="13208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Page </a:t>
            </a:r>
            <a:fld id="{77EC4D0D-7FB2-472B-8D54-B2E4CCDFB710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66560A2-1B8F-4C8B-AE88-D5CA0F744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2844" y="6374739"/>
            <a:ext cx="1015200" cy="4216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3ABD30-457F-A44E-8182-5F09E8EF7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3068" y="2082397"/>
            <a:ext cx="3703268" cy="317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10050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D67C3B7-DAD3-4178-BBC4-EB59783C69D5}"/>
              </a:ext>
            </a:extLst>
          </p:cNvPr>
          <p:cNvSpPr txBox="1">
            <a:spLocks/>
          </p:cNvSpPr>
          <p:nvPr/>
        </p:nvSpPr>
        <p:spPr>
          <a:xfrm>
            <a:off x="515938" y="1994785"/>
            <a:ext cx="5654675" cy="218122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sz="5400">
                <a:latin typeface="Century Gothic" panose="020B0502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58409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18B0B-6104-4914-A57A-70EEBC6B7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 anchorCtr="0">
            <a:noAutofit/>
          </a:bodyPr>
          <a:lstStyle/>
          <a:p>
            <a:r>
              <a:rPr lang="en-GB" sz="4000"/>
              <a:t>Stage 5 </a:t>
            </a:r>
            <a:br>
              <a:rPr lang="en-GB" sz="4000"/>
            </a:br>
            <a:r>
              <a:rPr lang="en-GB"/>
              <a:t>Lecture begins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3162A-94FC-B949-9E5D-0A6DE3C10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6516DB-DB96-1F4B-A19E-3159D538C45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E8A32-985F-4335-B13B-94C7A46C3C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6" t="12450" r="7270"/>
          <a:stretch/>
        </p:blipFill>
        <p:spPr>
          <a:xfrm>
            <a:off x="11051263" y="6318037"/>
            <a:ext cx="1140737" cy="52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47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1522F9-8108-4134-95C4-E0BD1180B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783" y="4507777"/>
            <a:ext cx="4750268" cy="1219123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B5FCBFB-3009-4D67-83EA-5AF0306DEF3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526213" y="4694679"/>
            <a:ext cx="4933950" cy="422659"/>
          </a:xfrm>
        </p:spPr>
        <p:txBody>
          <a:bodyPr lIns="91440" tIns="45720" rIns="91440" bIns="45720" anchor="t">
            <a:normAutofit fontScale="92500" lnSpcReduction="20000"/>
          </a:bodyPr>
          <a:lstStyle/>
          <a:p>
            <a:r>
              <a:rPr lang="en-US">
                <a:ea typeface="+mn-lt"/>
                <a:cs typeface="+mn-lt"/>
              </a:rPr>
              <a:t>https://www.avadolearning.com/arch-apprenticeships/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5FCE18-BE4F-4D17-9BE4-52044F943B7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526213" y="4085118"/>
            <a:ext cx="4933950" cy="422659"/>
          </a:xfrm>
        </p:spPr>
        <p:txBody>
          <a:bodyPr/>
          <a:lstStyle/>
          <a:p>
            <a:r>
              <a:rPr lang="en-US" err="1"/>
              <a:t>careers@archapprentices.co.uk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57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7F2F-40FE-42BD-8A16-B843DD35D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Check-in and onboarding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88DF3-3AE0-4CEC-ACDD-35E450635A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/>
              <a:t>The check-in and onboarding session is from 09:00 to 09:45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/>
              <a:t>The onboarding session will ensure you can log in to the Remote Desktop Environment. Student Success Advisors will be available to assist with any technical issues you may experience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/>
              <a:t>The virtual class will formally begin at 10:00</a:t>
            </a:r>
            <a:endParaRPr lang="en-GB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653B4863-1C24-482C-8BE2-104CFB202A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17" y="6340476"/>
            <a:ext cx="13208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l">
              <a:defRPr/>
            </a:pPr>
            <a:r>
              <a:rPr lang="en-US" sz="1000" b="1">
                <a:solidFill>
                  <a:srgbClr val="3F3F3F"/>
                </a:solidFill>
              </a:rPr>
              <a:t>Page </a:t>
            </a:r>
            <a:fld id="{77EC4D0D-7FB2-472B-8D54-B2E4CCDFB710}" type="slidenum">
              <a:rPr lang="en-US" sz="1000" b="1" smtClean="0">
                <a:solidFill>
                  <a:srgbClr val="3F3F3F"/>
                </a:solidFill>
              </a:rPr>
              <a:pPr algn="l">
                <a:defRPr/>
              </a:pPr>
              <a:t>3</a:t>
            </a:fld>
            <a:endParaRPr lang="en-US" sz="1000" b="1">
              <a:solidFill>
                <a:srgbClr val="3F3F3F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4A7029A-555C-4682-8699-FDD304E91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2844" y="6374739"/>
            <a:ext cx="1015200" cy="42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7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18B0B-6104-4914-A57A-70EEBC6B7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/>
              <a:t>Stage 1</a:t>
            </a:r>
            <a:br>
              <a:rPr lang="en-GB"/>
            </a:br>
            <a:r>
              <a:rPr lang="en-GB"/>
              <a:t>Microsoft Teams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ACE0EE-0976-4444-AFE6-A72366EC0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C9FE5D-24F3-AC41-ADC6-DCEF14F77CA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13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60D6DF-5C14-4A66-A01B-2562EC38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269" y="3429000"/>
            <a:ext cx="4857750" cy="8096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029C8CE-0BED-40D8-BACD-961AE5C54CDE}"/>
              </a:ext>
            </a:extLst>
          </p:cNvPr>
          <p:cNvSpPr txBox="1">
            <a:spLocks/>
          </p:cNvSpPr>
          <p:nvPr/>
        </p:nvSpPr>
        <p:spPr>
          <a:xfrm>
            <a:off x="362266" y="397736"/>
            <a:ext cx="9653604" cy="17606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200" b="1">
                <a:solidFill>
                  <a:schemeClr val="bg2"/>
                </a:solidFill>
              </a:rPr>
              <a:t>Microsoft Teams</a:t>
            </a:r>
            <a:endParaRPr lang="en-US" sz="4200" b="1">
              <a:solidFill>
                <a:schemeClr val="bg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F361FD-61BC-4271-941F-42E50F78AD5D}"/>
              </a:ext>
            </a:extLst>
          </p:cNvPr>
          <p:cNvCxnSpPr>
            <a:cxnSpLocks/>
          </p:cNvCxnSpPr>
          <p:nvPr/>
        </p:nvCxnSpPr>
        <p:spPr>
          <a:xfrm flipV="1">
            <a:off x="4540102" y="4030515"/>
            <a:ext cx="0" cy="142398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A18F1E-7E6A-48D6-95A3-D4177755A047}"/>
              </a:ext>
            </a:extLst>
          </p:cNvPr>
          <p:cNvCxnSpPr>
            <a:cxnSpLocks/>
          </p:cNvCxnSpPr>
          <p:nvPr/>
        </p:nvCxnSpPr>
        <p:spPr>
          <a:xfrm flipV="1">
            <a:off x="6521302" y="4030515"/>
            <a:ext cx="0" cy="11695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C17B95-BBCA-4804-B177-D7CC3042E2CA}"/>
              </a:ext>
            </a:extLst>
          </p:cNvPr>
          <p:cNvCxnSpPr>
            <a:cxnSpLocks/>
          </p:cNvCxnSpPr>
          <p:nvPr/>
        </p:nvCxnSpPr>
        <p:spPr>
          <a:xfrm>
            <a:off x="3710763" y="2602209"/>
            <a:ext cx="1279452" cy="104553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A56DB6-455F-40A7-9202-945979117B48}"/>
              </a:ext>
            </a:extLst>
          </p:cNvPr>
          <p:cNvCxnSpPr>
            <a:cxnSpLocks/>
          </p:cNvCxnSpPr>
          <p:nvPr/>
        </p:nvCxnSpPr>
        <p:spPr>
          <a:xfrm flipH="1">
            <a:off x="7095460" y="2563222"/>
            <a:ext cx="1091610" cy="108452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E6D732-5725-4157-8C0C-E0F5FAFF8926}"/>
              </a:ext>
            </a:extLst>
          </p:cNvPr>
          <p:cNvSpPr txBox="1"/>
          <p:nvPr/>
        </p:nvSpPr>
        <p:spPr>
          <a:xfrm>
            <a:off x="2327422" y="1715815"/>
            <a:ext cx="2381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2"/>
                </a:solidFill>
              </a:rPr>
              <a:t>Microphone will show if you’re muted/unmuted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2A43E9-00EE-455C-8D42-82E53734AA91}"/>
              </a:ext>
            </a:extLst>
          </p:cNvPr>
          <p:cNvSpPr txBox="1"/>
          <p:nvPr/>
        </p:nvSpPr>
        <p:spPr>
          <a:xfrm>
            <a:off x="3843116" y="5509216"/>
            <a:ext cx="139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2"/>
                </a:solidFill>
              </a:rPr>
              <a:t>Video off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67EF64-8902-4E8F-A084-D6F2F5C66657}"/>
              </a:ext>
            </a:extLst>
          </p:cNvPr>
          <p:cNvSpPr txBox="1"/>
          <p:nvPr/>
        </p:nvSpPr>
        <p:spPr>
          <a:xfrm>
            <a:off x="8191722" y="2015222"/>
            <a:ext cx="238169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chemeClr val="bg2"/>
                </a:solidFill>
              </a:rPr>
              <a:t>Click here to view the chat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A7B2C2-1F37-4D5C-9250-E17990D33B4B}"/>
              </a:ext>
            </a:extLst>
          </p:cNvPr>
          <p:cNvSpPr txBox="1"/>
          <p:nvPr/>
        </p:nvSpPr>
        <p:spPr>
          <a:xfrm>
            <a:off x="6096000" y="5186050"/>
            <a:ext cx="316495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chemeClr val="bg2"/>
                </a:solidFill>
              </a:rPr>
              <a:t>Click here to raise your hand – it will stay up until you click again</a:t>
            </a:r>
          </a:p>
        </p:txBody>
      </p:sp>
    </p:spTree>
    <p:extLst>
      <p:ext uri="{BB962C8B-B14F-4D97-AF65-F5344CB8AC3E}">
        <p14:creationId xmlns:p14="http://schemas.microsoft.com/office/powerpoint/2010/main" val="91360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18B0B-6104-4914-A57A-70EEBC6B7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 anchorCtr="0">
            <a:noAutofit/>
          </a:bodyPr>
          <a:lstStyle/>
          <a:p>
            <a:r>
              <a:rPr lang="en-GB" sz="4000"/>
              <a:t>Stage 2</a:t>
            </a:r>
            <a:br>
              <a:rPr lang="en-GB"/>
            </a:br>
            <a:r>
              <a:rPr lang="en-GB"/>
              <a:t>Remote Desktop Environment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E6EBA5-C628-9E40-9B75-B1680997A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8E0E52-01C8-B146-9686-344B0B459AC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12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7C35F7-4927-49D3-95E5-72DEF07F1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00" y="6259981"/>
            <a:ext cx="1466850" cy="46672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E0B505F-2F66-4B97-89D5-4E190D7F0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Dual screen </a:t>
            </a:r>
            <a:r>
              <a:rPr lang="en-GB" b="1" i="0">
                <a:solidFill>
                  <a:srgbClr val="453878"/>
                </a:solidFill>
                <a:effectLst/>
                <a:latin typeface="Century Gothic"/>
                <a:cs typeface="Arial"/>
              </a:rPr>
              <a:t>–</a:t>
            </a:r>
            <a:r>
              <a:rPr lang="en-GB">
                <a:cs typeface="Arial"/>
              </a:rPr>
              <a:t> strongly recommended (option 1) </a:t>
            </a:r>
            <a:endParaRPr lang="en-GB"/>
          </a:p>
        </p:txBody>
      </p:sp>
      <p:pic>
        <p:nvPicPr>
          <p:cNvPr id="10" name="Picture 3" descr="How to set up multiple monitors on Windows 10 | Windows Central">
            <a:extLst>
              <a:ext uri="{FF2B5EF4-FFF2-40B4-BE49-F238E27FC236}">
                <a16:creationId xmlns:a16="http://schemas.microsoft.com/office/drawing/2014/main" id="{A2ADB40A-DBC5-4459-832A-B98965A727D6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3" b="29129"/>
          <a:stretch/>
        </p:blipFill>
        <p:spPr bwMode="auto">
          <a:xfrm>
            <a:off x="515938" y="1436689"/>
            <a:ext cx="11160125" cy="461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0F2D4-20BF-4CEB-AEEC-C5DE91D93353}"/>
              </a:ext>
            </a:extLst>
          </p:cNvPr>
          <p:cNvSpPr txBox="1"/>
          <p:nvPr/>
        </p:nvSpPr>
        <p:spPr>
          <a:xfrm>
            <a:off x="8816009" y="3625541"/>
            <a:ext cx="1540565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b="1" spc="30">
                <a:solidFill>
                  <a:srgbClr val="453878"/>
                </a:solidFill>
                <a:cs typeface="Arial" charset="0"/>
              </a:rPr>
              <a:t>MS Teams</a:t>
            </a: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B78C2D-A8EC-4B69-8120-D0E13268FD81}"/>
              </a:ext>
            </a:extLst>
          </p:cNvPr>
          <p:cNvSpPr txBox="1"/>
          <p:nvPr/>
        </p:nvSpPr>
        <p:spPr>
          <a:xfrm>
            <a:off x="4432852" y="2166733"/>
            <a:ext cx="3458818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GB" sz="2000" b="1" spc="30">
              <a:solidFill>
                <a:srgbClr val="453878"/>
              </a:solidFill>
              <a:cs typeface="Arial" charset="0"/>
            </a:endParaRPr>
          </a:p>
          <a:p>
            <a:pPr algn="ctr"/>
            <a:r>
              <a:rPr lang="en-GB" sz="2000" b="1" spc="30">
                <a:solidFill>
                  <a:srgbClr val="453878"/>
                </a:solidFill>
                <a:cs typeface="Arial" charset="0"/>
              </a:rPr>
              <a:t>Remote Desktop Environment</a:t>
            </a:r>
          </a:p>
          <a:p>
            <a:endParaRPr lang="en-GB" sz="2000" b="1" spc="30">
              <a:solidFill>
                <a:srgbClr val="453878"/>
              </a:solidFill>
              <a:cs typeface="Arial" charset="0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5417E422-FF3E-49BA-A242-127BF6F13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17" y="6340476"/>
            <a:ext cx="13208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l">
              <a:defRPr/>
            </a:pPr>
            <a:r>
              <a:rPr lang="en-US" sz="1000" b="1">
                <a:solidFill>
                  <a:srgbClr val="3F3F3F"/>
                </a:solidFill>
              </a:rPr>
              <a:t>Page </a:t>
            </a:r>
            <a:fld id="{77EC4D0D-7FB2-472B-8D54-B2E4CCDFB710}" type="slidenum">
              <a:rPr lang="en-US" sz="1000" b="1" smtClean="0">
                <a:solidFill>
                  <a:srgbClr val="3F3F3F"/>
                </a:solidFill>
              </a:rPr>
              <a:pPr algn="l">
                <a:defRPr/>
              </a:pPr>
              <a:t>7</a:t>
            </a:fld>
            <a:endParaRPr lang="en-US" sz="1000" b="1">
              <a:solidFill>
                <a:srgbClr val="3F3F3F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011C245-2FBD-4CA8-BDB4-0304B5926E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2844" y="6374739"/>
            <a:ext cx="1015200" cy="42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36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E0B505F-2F66-4B97-89D5-4E190D7F0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Split screen (option 2)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C560F4F-C0D6-4BF2-A7F2-E875A45E2EB6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78" t="-1700" r="-48150" b="-270"/>
          <a:stretch/>
        </p:blipFill>
        <p:spPr bwMode="auto">
          <a:xfrm>
            <a:off x="515938" y="1416810"/>
            <a:ext cx="11160125" cy="465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42605C-5FD6-46CA-8303-1F4CA203FEA3}"/>
              </a:ext>
            </a:extLst>
          </p:cNvPr>
          <p:cNvSpPr txBox="1"/>
          <p:nvPr/>
        </p:nvSpPr>
        <p:spPr>
          <a:xfrm>
            <a:off x="8627167" y="3221658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>
                <a:solidFill>
                  <a:srgbClr val="453878"/>
                </a:solidFill>
              </a:rPr>
              <a:t>22</a:t>
            </a:r>
            <a:r>
              <a:rPr lang="en-GB" sz="2800" i="0">
                <a:solidFill>
                  <a:srgbClr val="453878"/>
                </a:solidFill>
                <a:effectLst/>
                <a:latin typeface="Century Gothic" panose="020B0502020202020204" pitchFamily="34" charset="0"/>
              </a:rPr>
              <a:t>–</a:t>
            </a:r>
            <a:r>
              <a:rPr lang="en-GB" sz="2800">
                <a:solidFill>
                  <a:srgbClr val="453878"/>
                </a:solidFill>
              </a:rPr>
              <a:t>24 inch monitor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EDBB1-7E0E-4A44-A6A0-AA9740B85523}"/>
              </a:ext>
            </a:extLst>
          </p:cNvPr>
          <p:cNvSpPr txBox="1"/>
          <p:nvPr/>
        </p:nvSpPr>
        <p:spPr>
          <a:xfrm>
            <a:off x="5486400" y="1918252"/>
            <a:ext cx="2794503" cy="317009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endParaRPr lang="en-GB" sz="2000" b="1" spc="30">
              <a:solidFill>
                <a:srgbClr val="453878"/>
              </a:solidFill>
              <a:cs typeface="Arial" charset="0"/>
            </a:endParaRPr>
          </a:p>
          <a:p>
            <a:pPr algn="ctr"/>
            <a:endParaRPr lang="en-GB" sz="2000" b="1" spc="30">
              <a:solidFill>
                <a:srgbClr val="453878"/>
              </a:solidFill>
              <a:cs typeface="Arial" charset="0"/>
            </a:endParaRPr>
          </a:p>
          <a:p>
            <a:pPr algn="ctr"/>
            <a:r>
              <a:rPr lang="en-GB" sz="2000" b="1" spc="30">
                <a:solidFill>
                  <a:srgbClr val="453878"/>
                </a:solidFill>
                <a:cs typeface="Arial" charset="0"/>
              </a:rPr>
              <a:t>MS</a:t>
            </a:r>
          </a:p>
          <a:p>
            <a:pPr algn="ctr"/>
            <a:r>
              <a:rPr lang="en-GB" sz="2000" b="1" spc="30">
                <a:solidFill>
                  <a:srgbClr val="453878"/>
                </a:solidFill>
                <a:cs typeface="Arial" charset="0"/>
              </a:rPr>
              <a:t>Teams</a:t>
            </a:r>
          </a:p>
          <a:p>
            <a:pPr algn="ctr"/>
            <a:endParaRPr lang="en-GB" sz="2000" b="1" spc="30">
              <a:solidFill>
                <a:srgbClr val="453878"/>
              </a:solidFill>
              <a:cs typeface="Arial" charset="0"/>
            </a:endParaRPr>
          </a:p>
          <a:p>
            <a:pPr algn="ctr"/>
            <a:endParaRPr lang="en-GB" sz="2000" b="1" spc="30">
              <a:solidFill>
                <a:srgbClr val="453878"/>
              </a:solidFill>
              <a:cs typeface="Arial" charset="0"/>
            </a:endParaRPr>
          </a:p>
          <a:p>
            <a:pPr algn="ctr"/>
            <a:endParaRPr lang="en-GB" sz="2000" b="1" spc="30">
              <a:solidFill>
                <a:srgbClr val="453878"/>
              </a:solidFill>
              <a:cs typeface="Arial" charset="0"/>
            </a:endParaRPr>
          </a:p>
          <a:p>
            <a:pPr algn="ctr"/>
            <a:endParaRPr lang="en-GB" sz="2000" b="1" spc="30">
              <a:solidFill>
                <a:srgbClr val="453878"/>
              </a:solidFill>
              <a:cs typeface="Arial" charset="0"/>
            </a:endParaRPr>
          </a:p>
          <a:p>
            <a:pPr algn="ctr"/>
            <a:endParaRPr lang="en-GB" sz="2000" b="1" spc="30">
              <a:solidFill>
                <a:srgbClr val="453878"/>
              </a:solidFill>
              <a:cs typeface="Arial" charset="0"/>
            </a:endParaRPr>
          </a:p>
          <a:p>
            <a:pPr algn="ctr"/>
            <a:endParaRPr lang="en-GB" sz="2000" b="1" spc="30">
              <a:solidFill>
                <a:srgbClr val="453878"/>
              </a:solidFill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98481F-8EE8-4D02-8847-D91F557DB1C2}"/>
              </a:ext>
            </a:extLst>
          </p:cNvPr>
          <p:cNvSpPr txBox="1"/>
          <p:nvPr/>
        </p:nvSpPr>
        <p:spPr>
          <a:xfrm>
            <a:off x="2579368" y="1908313"/>
            <a:ext cx="2887154" cy="31700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endParaRPr lang="en-GB" sz="2000" b="1" spc="30">
              <a:solidFill>
                <a:srgbClr val="453878"/>
              </a:solidFill>
              <a:cs typeface="Arial" charset="0"/>
            </a:endParaRPr>
          </a:p>
          <a:p>
            <a:pPr algn="ctr"/>
            <a:endParaRPr lang="en-GB" sz="2000" b="1" spc="30">
              <a:solidFill>
                <a:srgbClr val="453878"/>
              </a:solidFill>
              <a:cs typeface="Arial" charset="0"/>
            </a:endParaRPr>
          </a:p>
          <a:p>
            <a:pPr algn="ctr"/>
            <a:r>
              <a:rPr lang="en-GB" sz="2000" b="1" spc="30">
                <a:solidFill>
                  <a:srgbClr val="453878"/>
                </a:solidFill>
                <a:cs typeface="Arial" charset="0"/>
              </a:rPr>
              <a:t>Remote Desktop Environment</a:t>
            </a:r>
          </a:p>
          <a:p>
            <a:endParaRPr lang="en-GB" sz="2000" b="1" spc="30">
              <a:solidFill>
                <a:srgbClr val="453878"/>
              </a:solidFill>
              <a:cs typeface="Arial" charset="0"/>
            </a:endParaRPr>
          </a:p>
          <a:p>
            <a:endParaRPr lang="en-GB" sz="2000" b="1" spc="30">
              <a:solidFill>
                <a:srgbClr val="453878"/>
              </a:solidFill>
              <a:cs typeface="Arial" charset="0"/>
            </a:endParaRPr>
          </a:p>
          <a:p>
            <a:endParaRPr lang="en-GB" sz="2000" b="1" spc="30">
              <a:solidFill>
                <a:srgbClr val="453878"/>
              </a:solidFill>
              <a:cs typeface="Arial" charset="0"/>
            </a:endParaRPr>
          </a:p>
          <a:p>
            <a:endParaRPr lang="en-GB" sz="2000" b="1" spc="30">
              <a:solidFill>
                <a:srgbClr val="453878"/>
              </a:solidFill>
              <a:cs typeface="Arial" charset="0"/>
            </a:endParaRPr>
          </a:p>
          <a:p>
            <a:endParaRPr lang="en-GB" sz="2000" b="1" spc="30">
              <a:solidFill>
                <a:srgbClr val="453878"/>
              </a:solidFill>
              <a:cs typeface="Arial" charset="0"/>
            </a:endParaRPr>
          </a:p>
          <a:p>
            <a:endParaRPr lang="en-GB" sz="2000" b="1" spc="30">
              <a:solidFill>
                <a:srgbClr val="453878"/>
              </a:solidFill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68FC78-DCFF-47ED-B57F-1C05DEECB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61" y="6242697"/>
            <a:ext cx="1466850" cy="466725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52C3BDB0-13A8-45A4-BB2F-402A4488A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17" y="6340476"/>
            <a:ext cx="13208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l">
              <a:defRPr/>
            </a:pPr>
            <a:r>
              <a:rPr lang="en-US" sz="1000" b="1">
                <a:solidFill>
                  <a:srgbClr val="3F3F3F"/>
                </a:solidFill>
              </a:rPr>
              <a:t>Page </a:t>
            </a:r>
            <a:fld id="{77EC4D0D-7FB2-472B-8D54-B2E4CCDFB710}" type="slidenum">
              <a:rPr lang="en-US" sz="1000" b="1" smtClean="0">
                <a:solidFill>
                  <a:srgbClr val="3F3F3F"/>
                </a:solidFill>
              </a:rPr>
              <a:pPr algn="l">
                <a:defRPr/>
              </a:pPr>
              <a:t>8</a:t>
            </a:fld>
            <a:endParaRPr lang="en-US" sz="1000" b="1">
              <a:solidFill>
                <a:srgbClr val="3F3F3F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253E48B-FC49-49D7-A415-DD7BF27763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2844" y="6374739"/>
            <a:ext cx="1015200" cy="42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7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7F2F-40FE-42BD-8A16-B843DD35D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6" y="178375"/>
            <a:ext cx="11160126" cy="586800"/>
          </a:xfrm>
        </p:spPr>
        <p:txBody>
          <a:bodyPr/>
          <a:lstStyle/>
          <a:p>
            <a:r>
              <a:rPr lang="en-GB" b="1" i="0" u="none" strike="noStrike">
                <a:solidFill>
                  <a:srgbClr val="453878"/>
                </a:solidFill>
                <a:effectLst/>
                <a:latin typeface="Century Gothic"/>
                <a:cs typeface="Arial"/>
              </a:rPr>
              <a:t>How to access </a:t>
            </a:r>
            <a:r>
              <a:rPr lang="en-GB">
                <a:solidFill>
                  <a:srgbClr val="453878"/>
                </a:solidFill>
                <a:latin typeface="Century Gothic"/>
                <a:cs typeface="Arial"/>
              </a:rPr>
              <a:t>the remote</a:t>
            </a:r>
            <a:r>
              <a:rPr lang="en-GB" b="1" i="0" u="none" strike="noStrike">
                <a:solidFill>
                  <a:srgbClr val="453878"/>
                </a:solidFill>
                <a:effectLst/>
                <a:latin typeface="Century Gothic"/>
                <a:cs typeface="Arial"/>
              </a:rPr>
              <a:t> desktop:</a:t>
            </a:r>
            <a:r>
              <a:rPr lang="en-GB" b="0" i="0">
                <a:solidFill>
                  <a:srgbClr val="000000"/>
                </a:solidFill>
                <a:effectLst/>
                <a:latin typeface="Century Gothic"/>
                <a:cs typeface="Arial"/>
              </a:rPr>
              <a:t>​</a:t>
            </a:r>
            <a:br>
              <a:rPr lang="en-GB" b="0" i="0">
                <a:effectLst/>
                <a:latin typeface="Century Gothic" panose="020B0502020202020204" pitchFamily="34" charset="0"/>
              </a:rPr>
            </a:br>
            <a:r>
              <a:rPr lang="en-GB" b="1" i="0" u="none" strike="noStrike">
                <a:solidFill>
                  <a:srgbClr val="453878"/>
                </a:solidFill>
                <a:effectLst/>
                <a:latin typeface="Century Gothic"/>
                <a:cs typeface="Arial"/>
              </a:rPr>
              <a:t>Step 1 </a:t>
            </a:r>
            <a:br>
              <a:rPr lang="en-GB">
                <a:latin typeface="Century Gothic" panose="020B0502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</a:b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88DF3-3AE0-4CEC-ACDD-35E450635A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37" y="1689414"/>
            <a:ext cx="11160125" cy="4656330"/>
          </a:xfrm>
          <a:noFill/>
        </p:spPr>
        <p:txBody>
          <a:bodyPr lIns="0" tIns="0" rIns="0" bIns="0" numCol="1" spcCol="144000" anchor="t">
            <a:noAutofit/>
          </a:bodyPr>
          <a:lstStyle/>
          <a:p>
            <a:pPr marL="342900" indent="-34290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Font typeface="Century Gothic" panose="020B0502020202020204" pitchFamily="34" charset="0"/>
              <a:buAutoNum type="arabicParenR"/>
            </a:pPr>
            <a:r>
              <a:rPr lang="en-GB" b="0">
                <a:latin typeface="Century Gothic"/>
                <a:ea typeface="Meiryo"/>
                <a:cs typeface="Arial"/>
              </a:rPr>
              <a:t>To get started, please go to the login URL for the remote desktop: </a:t>
            </a:r>
            <a:r>
              <a:rPr lang="en-GB" b="0" u="sng">
                <a:solidFill>
                  <a:schemeClr val="accent6">
                    <a:lumMod val="75000"/>
                  </a:schemeClr>
                </a:solidFill>
                <a:latin typeface="Century Gothic"/>
                <a:ea typeface="Meiryo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https://remote.ld.avadolearning.com/rdweb/webclient/index.html</a:t>
            </a:r>
            <a:endParaRPr lang="en-GB" b="0" u="sng">
              <a:solidFill>
                <a:schemeClr val="accent6">
                  <a:lumMod val="75000"/>
                </a:schemeClr>
              </a:solidFill>
              <a:latin typeface="Century Gothic"/>
              <a:ea typeface="Meiryo"/>
              <a:cs typeface="Segoe UI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Font typeface="Century Gothic" panose="020B0502020202020204" pitchFamily="34" charset="0"/>
              <a:buAutoNum type="arabicParenR"/>
            </a:pPr>
            <a:endParaRPr lang="en-GB" sz="2800" b="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entury Gothic" panose="020B0502020202020204" pitchFamily="34" charset="0"/>
              <a:buAutoNum type="arabicParenR"/>
            </a:pPr>
            <a:r>
              <a:rPr lang="en-GB" b="0">
                <a:latin typeface="Century Gothic"/>
                <a:ea typeface="Meiryo"/>
                <a:cs typeface="Arial"/>
              </a:rPr>
              <a:t>Enter the username and password that has been allocated to you. Please note the following: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b="0">
                <a:latin typeface="Century Gothic"/>
                <a:ea typeface="Meiryo"/>
                <a:cs typeface="Arial"/>
              </a:rPr>
              <a:t>Passwords are case sensitive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GB" b="0">
                <a:ea typeface="Meiryo"/>
                <a:cs typeface="Arial"/>
              </a:rPr>
              <a:t>Make sure</a:t>
            </a:r>
            <a:r>
              <a:rPr lang="en-GB" b="0">
                <a:ea typeface="+mn-lt"/>
                <a:cs typeface="+mn-lt"/>
              </a:rPr>
              <a:t> no spaces are accidentally added when using cut &amp; paste</a:t>
            </a:r>
            <a:endParaRPr lang="en-GB" b="0">
              <a:latin typeface="Century Gothic" panose="020B0502020202020204" pitchFamily="34" charset="0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510180"/>
      </p:ext>
    </p:extLst>
  </p:cSld>
  <p:clrMapOvr>
    <a:masterClrMapping/>
  </p:clrMapOvr>
</p:sld>
</file>

<file path=ppt/theme/theme1.xml><?xml version="1.0" encoding="utf-8"?>
<a:theme xmlns:a="http://schemas.openxmlformats.org/drawingml/2006/main" name="AVADO_Master">
  <a:themeElements>
    <a:clrScheme name="AVADO">
      <a:dk1>
        <a:srgbClr val="4C4C4C"/>
      </a:dk1>
      <a:lt1>
        <a:srgbClr val="FFFFFF"/>
      </a:lt1>
      <a:dk2>
        <a:srgbClr val="007373"/>
      </a:dk2>
      <a:lt2>
        <a:srgbClr val="453878"/>
      </a:lt2>
      <a:accent1>
        <a:srgbClr val="1FAB79"/>
      </a:accent1>
      <a:accent2>
        <a:srgbClr val="9987FF"/>
      </a:accent2>
      <a:accent3>
        <a:srgbClr val="FF8F00"/>
      </a:accent3>
      <a:accent4>
        <a:srgbClr val="808080"/>
      </a:accent4>
      <a:accent5>
        <a:srgbClr val="6154C7"/>
      </a:accent5>
      <a:accent6>
        <a:srgbClr val="3CE580"/>
      </a:accent6>
      <a:hlink>
        <a:srgbClr val="189CD9"/>
      </a:hlink>
      <a:folHlink>
        <a:srgbClr val="FF5D54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VADO_Master">
  <a:themeElements>
    <a:clrScheme name="AVADO">
      <a:dk1>
        <a:srgbClr val="4C4C4C"/>
      </a:dk1>
      <a:lt1>
        <a:srgbClr val="FFFFFF"/>
      </a:lt1>
      <a:dk2>
        <a:srgbClr val="007373"/>
      </a:dk2>
      <a:lt2>
        <a:srgbClr val="453878"/>
      </a:lt2>
      <a:accent1>
        <a:srgbClr val="1FAB79"/>
      </a:accent1>
      <a:accent2>
        <a:srgbClr val="9987FF"/>
      </a:accent2>
      <a:accent3>
        <a:srgbClr val="FF8F00"/>
      </a:accent3>
      <a:accent4>
        <a:srgbClr val="808080"/>
      </a:accent4>
      <a:accent5>
        <a:srgbClr val="6154C7"/>
      </a:accent5>
      <a:accent6>
        <a:srgbClr val="3CE580"/>
      </a:accent6>
      <a:hlink>
        <a:srgbClr val="189CD9"/>
      </a:hlink>
      <a:folHlink>
        <a:srgbClr val="FF5D54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rch PowerPoint template 2016">
  <a:themeElements>
    <a:clrScheme name="NEW Agilisys PowerPoint template 2009 14">
      <a:dk1>
        <a:srgbClr val="7F7F7F"/>
      </a:dk1>
      <a:lt1>
        <a:srgbClr val="FFFFFF"/>
      </a:lt1>
      <a:dk2>
        <a:srgbClr val="7F7F7F"/>
      </a:dk2>
      <a:lt2>
        <a:srgbClr val="0F238C"/>
      </a:lt2>
      <a:accent1>
        <a:srgbClr val="CBDDFD"/>
      </a:accent1>
      <a:accent2>
        <a:srgbClr val="00A0C6"/>
      </a:accent2>
      <a:accent3>
        <a:srgbClr val="FFFFFF"/>
      </a:accent3>
      <a:accent4>
        <a:srgbClr val="6C6C6C"/>
      </a:accent4>
      <a:accent5>
        <a:srgbClr val="E2EBFE"/>
      </a:accent5>
      <a:accent6>
        <a:srgbClr val="0091B3"/>
      </a:accent6>
      <a:hlink>
        <a:srgbClr val="0F238C"/>
      </a:hlink>
      <a:folHlink>
        <a:srgbClr val="00A0C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BD5D4A"/>
        </a:lt2>
        <a:accent1>
          <a:srgbClr val="9CCACD"/>
        </a:accent1>
        <a:accent2>
          <a:srgbClr val="3399CC"/>
        </a:accent2>
        <a:accent3>
          <a:srgbClr val="FFFFFF"/>
        </a:accent3>
        <a:accent4>
          <a:srgbClr val="000000"/>
        </a:accent4>
        <a:accent5>
          <a:srgbClr val="CBE1E3"/>
        </a:accent5>
        <a:accent6>
          <a:srgbClr val="2D8AB9"/>
        </a:accent6>
        <a:hlink>
          <a:srgbClr val="669999"/>
        </a:hlink>
        <a:folHlink>
          <a:srgbClr val="C5DAE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Agilisys PowerPoint template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Agilisys PowerPoint template 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Agilisys PowerPoint template 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Agilisys PowerPoint template 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Agilisys PowerPoint template 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Agilisys PowerPoint template 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Agilisys PowerPoint template 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Agilisys PowerPoint template 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Agilisys PowerPoint template 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Agilisys PowerPoint template 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Agilisys PowerPoint template 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Agilisys PowerPoint template 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Agilisys PowerPoint template 2009 13">
        <a:dk1>
          <a:srgbClr val="000000"/>
        </a:dk1>
        <a:lt1>
          <a:srgbClr val="FFFFFF"/>
        </a:lt1>
        <a:dk2>
          <a:srgbClr val="000000"/>
        </a:dk2>
        <a:lt2>
          <a:srgbClr val="BD5D4A"/>
        </a:lt2>
        <a:accent1>
          <a:srgbClr val="9CCACD"/>
        </a:accent1>
        <a:accent2>
          <a:srgbClr val="3399CC"/>
        </a:accent2>
        <a:accent3>
          <a:srgbClr val="FFFFFF"/>
        </a:accent3>
        <a:accent4>
          <a:srgbClr val="000000"/>
        </a:accent4>
        <a:accent5>
          <a:srgbClr val="CBE1E3"/>
        </a:accent5>
        <a:accent6>
          <a:srgbClr val="2D8AB9"/>
        </a:accent6>
        <a:hlink>
          <a:srgbClr val="669999"/>
        </a:hlink>
        <a:folHlink>
          <a:srgbClr val="C5DAE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Agilisys PowerPoint template 2009 14">
        <a:dk1>
          <a:srgbClr val="7F7F7F"/>
        </a:dk1>
        <a:lt1>
          <a:srgbClr val="FFFFFF"/>
        </a:lt1>
        <a:dk2>
          <a:srgbClr val="7F7F7F"/>
        </a:dk2>
        <a:lt2>
          <a:srgbClr val="0F238C"/>
        </a:lt2>
        <a:accent1>
          <a:srgbClr val="CBDDFD"/>
        </a:accent1>
        <a:accent2>
          <a:srgbClr val="00A0C6"/>
        </a:accent2>
        <a:accent3>
          <a:srgbClr val="FFFFFF"/>
        </a:accent3>
        <a:accent4>
          <a:srgbClr val="6C6C6C"/>
        </a:accent4>
        <a:accent5>
          <a:srgbClr val="E2EBFE"/>
        </a:accent5>
        <a:accent6>
          <a:srgbClr val="0091B3"/>
        </a:accent6>
        <a:hlink>
          <a:srgbClr val="0F238C"/>
        </a:hlink>
        <a:folHlink>
          <a:srgbClr val="00A0C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AVADO_Master">
  <a:themeElements>
    <a:clrScheme name="AVADO">
      <a:dk1>
        <a:srgbClr val="4C4C4C"/>
      </a:dk1>
      <a:lt1>
        <a:srgbClr val="FFFFFF"/>
      </a:lt1>
      <a:dk2>
        <a:srgbClr val="007373"/>
      </a:dk2>
      <a:lt2>
        <a:srgbClr val="453878"/>
      </a:lt2>
      <a:accent1>
        <a:srgbClr val="1FAB79"/>
      </a:accent1>
      <a:accent2>
        <a:srgbClr val="9987FF"/>
      </a:accent2>
      <a:accent3>
        <a:srgbClr val="FF8F00"/>
      </a:accent3>
      <a:accent4>
        <a:srgbClr val="808080"/>
      </a:accent4>
      <a:accent5>
        <a:srgbClr val="6154C7"/>
      </a:accent5>
      <a:accent6>
        <a:srgbClr val="3CE580"/>
      </a:accent6>
      <a:hlink>
        <a:srgbClr val="189CD9"/>
      </a:hlink>
      <a:folHlink>
        <a:srgbClr val="FF5D54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5402511-5e55-4850-a259-0daae717cba8">
      <UserInfo>
        <DisplayName>Ben Austen</DisplayName>
        <AccountId>407</AccountId>
        <AccountType/>
      </UserInfo>
      <UserInfo>
        <DisplayName>Mark Creighton</DisplayName>
        <AccountId>10605</AccountId>
        <AccountType/>
      </UserInfo>
      <UserInfo>
        <DisplayName>Sarah Gaffney</DisplayName>
        <AccountId>7469</AccountId>
        <AccountType/>
      </UserInfo>
      <UserInfo>
        <DisplayName>Andrew Hart</DisplayName>
        <AccountId>6675</AccountId>
        <AccountType/>
      </UserInfo>
      <UserInfo>
        <DisplayName>Richard Haynes</DisplayName>
        <AccountId>25098</AccountId>
        <AccountType/>
      </UserInfo>
      <UserInfo>
        <DisplayName>Rob White - AVADO Learning</DisplayName>
        <AccountId>1293</AccountId>
        <AccountType/>
      </UserInfo>
      <UserInfo>
        <DisplayName>Peter Forrest</DisplayName>
        <AccountId>69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AB66C5B75B8248B3EBEFB2C91D36E5" ma:contentTypeVersion="12" ma:contentTypeDescription="Create a new document." ma:contentTypeScope="" ma:versionID="b4911d4c525c32693dad9247d4b57d14">
  <xsd:schema xmlns:xsd="http://www.w3.org/2001/XMLSchema" xmlns:xs="http://www.w3.org/2001/XMLSchema" xmlns:p="http://schemas.microsoft.com/office/2006/metadata/properties" xmlns:ns2="a4307acc-1a63-44b1-b57e-9962a22c8b2d" xmlns:ns3="45402511-5e55-4850-a259-0daae717cba8" targetNamespace="http://schemas.microsoft.com/office/2006/metadata/properties" ma:root="true" ma:fieldsID="3641cddbb76b60f0bd2e38fc8f2ffabd" ns2:_="" ns3:_="">
    <xsd:import namespace="a4307acc-1a63-44b1-b57e-9962a22c8b2d"/>
    <xsd:import namespace="45402511-5e55-4850-a259-0daae717cb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Locatio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307acc-1a63-44b1-b57e-9962a22c8b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1" nillable="true" ma:displayName="Location" ma:internalName="MediaServiceLocatio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402511-5e55-4850-a259-0daae717cba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7892FA-E423-4CE9-9AD9-80845CE96D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6E701C-10F7-4415-B2B4-BE00327C7320}">
  <ds:schemaRefs>
    <ds:schemaRef ds:uri="45402511-5e55-4850-a259-0daae717cba8"/>
    <ds:schemaRef ds:uri="a4307acc-1a63-44b1-b57e-9962a22c8b2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4B8BD86-B987-4B8C-A9B9-C34FF44C4E93}">
  <ds:schemaRefs>
    <ds:schemaRef ds:uri="45402511-5e55-4850-a259-0daae717cba8"/>
    <ds:schemaRef ds:uri="a4307acc-1a63-44b1-b57e-9962a22c8b2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28</Slides>
  <Notes>12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AVADO_Master</vt:lpstr>
      <vt:lpstr>1_AVADO_Master</vt:lpstr>
      <vt:lpstr>Arch PowerPoint template 2016</vt:lpstr>
      <vt:lpstr>AVADO_Master</vt:lpstr>
      <vt:lpstr>Welcome to the Data Analysis Level 4 Module 5 training session</vt:lpstr>
      <vt:lpstr>Quick introduction  from the tutor</vt:lpstr>
      <vt:lpstr>Check-in and onboarding</vt:lpstr>
      <vt:lpstr>Stage 1 Microsoft Teams</vt:lpstr>
      <vt:lpstr>PowerPoint Presentation</vt:lpstr>
      <vt:lpstr>Stage 2 Remote Desktop Environment</vt:lpstr>
      <vt:lpstr>Dual screen – strongly recommended (option 1) </vt:lpstr>
      <vt:lpstr>Split screen (option 2)</vt:lpstr>
      <vt:lpstr>How to access the remote desktop:​ Step 1  </vt:lpstr>
      <vt:lpstr>How to access the remote desktop:​ Step 2 </vt:lpstr>
      <vt:lpstr>How to access the remote desktop:​ Step 3 </vt:lpstr>
      <vt:lpstr>How to access the remote desktop:​ Step 4 </vt:lpstr>
      <vt:lpstr> </vt:lpstr>
      <vt:lpstr>Stage 3 RDE exploration</vt:lpstr>
      <vt:lpstr>Explore the course files</vt:lpstr>
      <vt:lpstr>Stage 4  Introduction</vt:lpstr>
      <vt:lpstr>Housekeeping</vt:lpstr>
      <vt:lpstr>Briefly introduce yourself</vt:lpstr>
      <vt:lpstr>Course overview</vt:lpstr>
      <vt:lpstr>Daily agenda</vt:lpstr>
      <vt:lpstr>Daily agenda</vt:lpstr>
      <vt:lpstr>Data Analyst Level 4 – programme overview</vt:lpstr>
      <vt:lpstr>Two optional examinations</vt:lpstr>
      <vt:lpstr>Overview of BCS L4 Certificate in Data Analysis Tools (KM1 Assessment)</vt:lpstr>
      <vt:lpstr>Overview of BCS L4 Diploma in Data Analysis Concepts (KM2 Assessment)</vt:lpstr>
      <vt:lpstr>PowerPoint Presentation</vt:lpstr>
      <vt:lpstr>Stage 5  Lecture begins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Good morning  Thanks for joining this session, waiting for all the testers to join, we’ll be starting in 5 mins</dc:title>
  <dc:creator>Don Rombaoa</dc:creator>
  <cp:revision>1</cp:revision>
  <dcterms:created xsi:type="dcterms:W3CDTF">2020-05-07T16:36:01Z</dcterms:created>
  <dcterms:modified xsi:type="dcterms:W3CDTF">2022-01-24T12:49:58Z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0x01010057AB66C5B75B8248B3EBEFB2C91D36E5</vt:lpwstr>
  </property>
</Properties>
</file>